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98" r:id="rId4"/>
    <p:sldId id="297" r:id="rId5"/>
    <p:sldId id="265" r:id="rId6"/>
    <p:sldId id="276" r:id="rId7"/>
    <p:sldId id="267" r:id="rId8"/>
    <p:sldId id="287" r:id="rId9"/>
    <p:sldId id="290" r:id="rId10"/>
    <p:sldId id="289" r:id="rId11"/>
    <p:sldId id="291" r:id="rId12"/>
    <p:sldId id="292" r:id="rId13"/>
    <p:sldId id="296" r:id="rId14"/>
    <p:sldId id="293" r:id="rId15"/>
    <p:sldId id="305" r:id="rId16"/>
    <p:sldId id="299" r:id="rId17"/>
    <p:sldId id="300" r:id="rId18"/>
    <p:sldId id="301" r:id="rId19"/>
    <p:sldId id="302" r:id="rId20"/>
    <p:sldId id="295" r:id="rId21"/>
    <p:sldId id="304" r:id="rId22"/>
    <p:sldId id="30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3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94434" autoAdjust="0"/>
  </p:normalViewPr>
  <p:slideViewPr>
    <p:cSldViewPr>
      <p:cViewPr varScale="1">
        <p:scale>
          <a:sx n="70" d="100"/>
          <a:sy n="70" d="100"/>
        </p:scale>
        <p:origin x="13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A4D74A-CB3C-4DEF-946B-06FCD6F005BC}" type="doc">
      <dgm:prSet loTypeId="urn:microsoft.com/office/officeart/2009/layout/CircleArrowProcess" loCatId="cycle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F0E91251-21E6-4CCD-A69E-913FBD40D4C2}">
      <dgm:prSet phldrT="[Text]"/>
      <dgm:spPr/>
      <dgm:t>
        <a:bodyPr/>
        <a:lstStyle/>
        <a:p>
          <a:r>
            <a:rPr lang="en-GB" b="1" dirty="0" smtClean="0"/>
            <a:t>ELSA &amp; Council of Europe</a:t>
          </a:r>
          <a:endParaRPr lang="en-GB" b="1" dirty="0"/>
        </a:p>
      </dgm:t>
    </dgm:pt>
    <dgm:pt modelId="{A29D1C67-DC07-42D9-B26A-F942C5C87430}" type="parTrans" cxnId="{18826B96-F310-4C80-9CD8-A84C1FC41A49}">
      <dgm:prSet/>
      <dgm:spPr/>
      <dgm:t>
        <a:bodyPr/>
        <a:lstStyle/>
        <a:p>
          <a:endParaRPr lang="en-GB"/>
        </a:p>
      </dgm:t>
    </dgm:pt>
    <dgm:pt modelId="{2D9DD17D-1D61-4299-90BC-91217D176FC5}" type="sibTrans" cxnId="{18826B96-F310-4C80-9CD8-A84C1FC41A49}">
      <dgm:prSet/>
      <dgm:spPr/>
      <dgm:t>
        <a:bodyPr/>
        <a:lstStyle/>
        <a:p>
          <a:endParaRPr lang="en-GB"/>
        </a:p>
      </dgm:t>
    </dgm:pt>
    <dgm:pt modelId="{DD0DB54D-2965-4CB9-AEB9-F8B4D7AC53F1}">
      <dgm:prSet phldrT="[Text]"/>
      <dgm:spPr/>
      <dgm:t>
        <a:bodyPr/>
        <a:lstStyle/>
        <a:p>
          <a:r>
            <a:rPr lang="en-GB" b="1" dirty="0" smtClean="0"/>
            <a:t>International Coordination Team</a:t>
          </a:r>
          <a:endParaRPr lang="en-GB" b="1" dirty="0"/>
        </a:p>
      </dgm:t>
    </dgm:pt>
    <dgm:pt modelId="{A73DA3D5-F5D5-470F-AF19-2CD8831FFBFF}" type="parTrans" cxnId="{FD0DF744-1446-47BB-9D23-2EF9283F0843}">
      <dgm:prSet/>
      <dgm:spPr/>
      <dgm:t>
        <a:bodyPr/>
        <a:lstStyle/>
        <a:p>
          <a:endParaRPr lang="en-GB"/>
        </a:p>
      </dgm:t>
    </dgm:pt>
    <dgm:pt modelId="{1D43BB2F-22A7-4AE3-AB0E-1FC3DA938730}" type="sibTrans" cxnId="{FD0DF744-1446-47BB-9D23-2EF9283F0843}">
      <dgm:prSet/>
      <dgm:spPr/>
      <dgm:t>
        <a:bodyPr/>
        <a:lstStyle/>
        <a:p>
          <a:endParaRPr lang="en-GB"/>
        </a:p>
      </dgm:t>
    </dgm:pt>
    <dgm:pt modelId="{6098778A-626C-442F-A1AF-2E1D3FACA3CA}">
      <dgm:prSet phldrT="[Text]"/>
      <dgm:spPr/>
      <dgm:t>
        <a:bodyPr/>
        <a:lstStyle/>
        <a:p>
          <a:r>
            <a:rPr lang="en-GB" b="1" dirty="0" smtClean="0"/>
            <a:t>National Coordination Teams</a:t>
          </a:r>
          <a:endParaRPr lang="en-GB" b="1" dirty="0"/>
        </a:p>
      </dgm:t>
    </dgm:pt>
    <dgm:pt modelId="{427C819D-FA15-4562-BEBF-00E531C32AAE}" type="parTrans" cxnId="{A8475E6E-9C6C-4BE4-B0D1-C7ED850B0AFA}">
      <dgm:prSet/>
      <dgm:spPr/>
      <dgm:t>
        <a:bodyPr/>
        <a:lstStyle/>
        <a:p>
          <a:endParaRPr lang="en-GB"/>
        </a:p>
      </dgm:t>
    </dgm:pt>
    <dgm:pt modelId="{CBFEFBDA-BEFB-4075-ADA4-E0907D8F2896}" type="sibTrans" cxnId="{A8475E6E-9C6C-4BE4-B0D1-C7ED850B0AFA}">
      <dgm:prSet/>
      <dgm:spPr/>
      <dgm:t>
        <a:bodyPr/>
        <a:lstStyle/>
        <a:p>
          <a:endParaRPr lang="en-GB"/>
        </a:p>
      </dgm:t>
    </dgm:pt>
    <dgm:pt modelId="{13CD977E-BF12-4519-B0A4-AAEFE9219954}">
      <dgm:prSet phldrT="[Text]"/>
      <dgm:spPr/>
      <dgm:t>
        <a:bodyPr/>
        <a:lstStyle/>
        <a:p>
          <a:r>
            <a:rPr lang="en-GB" b="1" dirty="0" smtClean="0"/>
            <a:t>Researchers</a:t>
          </a:r>
          <a:endParaRPr lang="en-GB" b="1" dirty="0"/>
        </a:p>
      </dgm:t>
    </dgm:pt>
    <dgm:pt modelId="{878A1A04-66B4-4E39-873B-DF60D93CE3B2}" type="parTrans" cxnId="{5BCEF7E2-E057-4D3F-AB69-8747C3FB87FB}">
      <dgm:prSet/>
      <dgm:spPr/>
      <dgm:t>
        <a:bodyPr/>
        <a:lstStyle/>
        <a:p>
          <a:endParaRPr lang="en-GB"/>
        </a:p>
      </dgm:t>
    </dgm:pt>
    <dgm:pt modelId="{D2F6BF62-3CA3-4480-A713-FAB599A3041F}" type="sibTrans" cxnId="{5BCEF7E2-E057-4D3F-AB69-8747C3FB87FB}">
      <dgm:prSet/>
      <dgm:spPr/>
      <dgm:t>
        <a:bodyPr/>
        <a:lstStyle/>
        <a:p>
          <a:endParaRPr lang="en-GB"/>
        </a:p>
      </dgm:t>
    </dgm:pt>
    <dgm:pt modelId="{701E9C60-49F7-4226-8711-A78C49BA0B10}" type="pres">
      <dgm:prSet presAssocID="{73A4D74A-CB3C-4DEF-946B-06FCD6F005B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185C273D-C13A-4260-AE47-A40C9D1BD6F6}" type="pres">
      <dgm:prSet presAssocID="{F0E91251-21E6-4CCD-A69E-913FBD40D4C2}" presName="Accent1" presStyleCnt="0"/>
      <dgm:spPr/>
    </dgm:pt>
    <dgm:pt modelId="{CAEAB49B-EA60-451F-A1EF-3210F78BB543}" type="pres">
      <dgm:prSet presAssocID="{F0E91251-21E6-4CCD-A69E-913FBD40D4C2}" presName="Accent" presStyleLbl="node1" presStyleIdx="0" presStyleCnt="4"/>
      <dgm:spPr/>
    </dgm:pt>
    <dgm:pt modelId="{D653083D-1AA1-48B1-9CC4-1AB5BA440C93}" type="pres">
      <dgm:prSet presAssocID="{F0E91251-21E6-4CCD-A69E-913FBD40D4C2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8FC394-21D1-4E99-9043-A10DA0B7717D}" type="pres">
      <dgm:prSet presAssocID="{DD0DB54D-2965-4CB9-AEB9-F8B4D7AC53F1}" presName="Accent2" presStyleCnt="0"/>
      <dgm:spPr/>
    </dgm:pt>
    <dgm:pt modelId="{5A34B142-1815-493E-8DBD-B60498728FB4}" type="pres">
      <dgm:prSet presAssocID="{DD0DB54D-2965-4CB9-AEB9-F8B4D7AC53F1}" presName="Accent" presStyleLbl="node1" presStyleIdx="1" presStyleCnt="4"/>
      <dgm:spPr/>
    </dgm:pt>
    <dgm:pt modelId="{EAE77EF9-CB07-4311-BE6F-F7BD71E535A2}" type="pres">
      <dgm:prSet presAssocID="{DD0DB54D-2965-4CB9-AEB9-F8B4D7AC53F1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DB80ED-857D-4437-9FF4-718E384EE70E}" type="pres">
      <dgm:prSet presAssocID="{6098778A-626C-442F-A1AF-2E1D3FACA3CA}" presName="Accent3" presStyleCnt="0"/>
      <dgm:spPr/>
    </dgm:pt>
    <dgm:pt modelId="{CA9E925E-73D7-4EE7-8842-0130BCF877CD}" type="pres">
      <dgm:prSet presAssocID="{6098778A-626C-442F-A1AF-2E1D3FACA3CA}" presName="Accent" presStyleLbl="node1" presStyleIdx="2" presStyleCnt="4"/>
      <dgm:spPr/>
    </dgm:pt>
    <dgm:pt modelId="{3A478141-B7FD-41F1-80BA-D143BE53AC16}" type="pres">
      <dgm:prSet presAssocID="{6098778A-626C-442F-A1AF-2E1D3FACA3CA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0BCE1B-3E4A-4065-A609-4CB765324A7F}" type="pres">
      <dgm:prSet presAssocID="{13CD977E-BF12-4519-B0A4-AAEFE9219954}" presName="Accent4" presStyleCnt="0"/>
      <dgm:spPr/>
    </dgm:pt>
    <dgm:pt modelId="{55B0FFCC-5FF6-4A3E-B0A8-F8BDD7BB60B1}" type="pres">
      <dgm:prSet presAssocID="{13CD977E-BF12-4519-B0A4-AAEFE9219954}" presName="Accent" presStyleLbl="node1" presStyleIdx="3" presStyleCnt="4"/>
      <dgm:spPr/>
    </dgm:pt>
    <dgm:pt modelId="{59C045A1-E758-4CDD-9A34-C6179C713AE7}" type="pres">
      <dgm:prSet presAssocID="{13CD977E-BF12-4519-B0A4-AAEFE9219954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BCEF7E2-E057-4D3F-AB69-8747C3FB87FB}" srcId="{73A4D74A-CB3C-4DEF-946B-06FCD6F005BC}" destId="{13CD977E-BF12-4519-B0A4-AAEFE9219954}" srcOrd="3" destOrd="0" parTransId="{878A1A04-66B4-4E39-873B-DF60D93CE3B2}" sibTransId="{D2F6BF62-3CA3-4480-A713-FAB599A3041F}"/>
    <dgm:cxn modelId="{4EC26C6F-9810-4689-9FB8-A3D0F3CB4020}" type="presOf" srcId="{F0E91251-21E6-4CCD-A69E-913FBD40D4C2}" destId="{D653083D-1AA1-48B1-9CC4-1AB5BA440C93}" srcOrd="0" destOrd="0" presId="urn:microsoft.com/office/officeart/2009/layout/CircleArrowProcess"/>
    <dgm:cxn modelId="{18826B96-F310-4C80-9CD8-A84C1FC41A49}" srcId="{73A4D74A-CB3C-4DEF-946B-06FCD6F005BC}" destId="{F0E91251-21E6-4CCD-A69E-913FBD40D4C2}" srcOrd="0" destOrd="0" parTransId="{A29D1C67-DC07-42D9-B26A-F942C5C87430}" sibTransId="{2D9DD17D-1D61-4299-90BC-91217D176FC5}"/>
    <dgm:cxn modelId="{FD0DF744-1446-47BB-9D23-2EF9283F0843}" srcId="{73A4D74A-CB3C-4DEF-946B-06FCD6F005BC}" destId="{DD0DB54D-2965-4CB9-AEB9-F8B4D7AC53F1}" srcOrd="1" destOrd="0" parTransId="{A73DA3D5-F5D5-470F-AF19-2CD8831FFBFF}" sibTransId="{1D43BB2F-22A7-4AE3-AB0E-1FC3DA938730}"/>
    <dgm:cxn modelId="{76D48DB3-9BF0-4238-82E1-BCE3486449CB}" type="presOf" srcId="{73A4D74A-CB3C-4DEF-946B-06FCD6F005BC}" destId="{701E9C60-49F7-4226-8711-A78C49BA0B10}" srcOrd="0" destOrd="0" presId="urn:microsoft.com/office/officeart/2009/layout/CircleArrowProcess"/>
    <dgm:cxn modelId="{34152781-F49C-49C4-A2CE-2293EFB0E27E}" type="presOf" srcId="{13CD977E-BF12-4519-B0A4-AAEFE9219954}" destId="{59C045A1-E758-4CDD-9A34-C6179C713AE7}" srcOrd="0" destOrd="0" presId="urn:microsoft.com/office/officeart/2009/layout/CircleArrowProcess"/>
    <dgm:cxn modelId="{A8475E6E-9C6C-4BE4-B0D1-C7ED850B0AFA}" srcId="{73A4D74A-CB3C-4DEF-946B-06FCD6F005BC}" destId="{6098778A-626C-442F-A1AF-2E1D3FACA3CA}" srcOrd="2" destOrd="0" parTransId="{427C819D-FA15-4562-BEBF-00E531C32AAE}" sibTransId="{CBFEFBDA-BEFB-4075-ADA4-E0907D8F2896}"/>
    <dgm:cxn modelId="{733E9D71-4BD4-4788-BF09-18549DF1BC87}" type="presOf" srcId="{6098778A-626C-442F-A1AF-2E1D3FACA3CA}" destId="{3A478141-B7FD-41F1-80BA-D143BE53AC16}" srcOrd="0" destOrd="0" presId="urn:microsoft.com/office/officeart/2009/layout/CircleArrowProcess"/>
    <dgm:cxn modelId="{8E93D36A-0833-4F4F-90C0-B79BECEE99E8}" type="presOf" srcId="{DD0DB54D-2965-4CB9-AEB9-F8B4D7AC53F1}" destId="{EAE77EF9-CB07-4311-BE6F-F7BD71E535A2}" srcOrd="0" destOrd="0" presId="urn:microsoft.com/office/officeart/2009/layout/CircleArrowProcess"/>
    <dgm:cxn modelId="{A232261A-1552-4ED0-BE84-DAA3E845E8B3}" type="presParOf" srcId="{701E9C60-49F7-4226-8711-A78C49BA0B10}" destId="{185C273D-C13A-4260-AE47-A40C9D1BD6F6}" srcOrd="0" destOrd="0" presId="urn:microsoft.com/office/officeart/2009/layout/CircleArrowProcess"/>
    <dgm:cxn modelId="{283E4001-DB84-46AE-A53E-108959BF815F}" type="presParOf" srcId="{185C273D-C13A-4260-AE47-A40C9D1BD6F6}" destId="{CAEAB49B-EA60-451F-A1EF-3210F78BB543}" srcOrd="0" destOrd="0" presId="urn:microsoft.com/office/officeart/2009/layout/CircleArrowProcess"/>
    <dgm:cxn modelId="{1F95A52E-01AF-4765-B52F-5A9B02EF22A2}" type="presParOf" srcId="{701E9C60-49F7-4226-8711-A78C49BA0B10}" destId="{D653083D-1AA1-48B1-9CC4-1AB5BA440C93}" srcOrd="1" destOrd="0" presId="urn:microsoft.com/office/officeart/2009/layout/CircleArrowProcess"/>
    <dgm:cxn modelId="{2FCA9BE4-97AC-440C-B721-3829DE6BE23C}" type="presParOf" srcId="{701E9C60-49F7-4226-8711-A78C49BA0B10}" destId="{778FC394-21D1-4E99-9043-A10DA0B7717D}" srcOrd="2" destOrd="0" presId="urn:microsoft.com/office/officeart/2009/layout/CircleArrowProcess"/>
    <dgm:cxn modelId="{FB51914D-3A53-46F1-9E79-662B6A9BF8AF}" type="presParOf" srcId="{778FC394-21D1-4E99-9043-A10DA0B7717D}" destId="{5A34B142-1815-493E-8DBD-B60498728FB4}" srcOrd="0" destOrd="0" presId="urn:microsoft.com/office/officeart/2009/layout/CircleArrowProcess"/>
    <dgm:cxn modelId="{1F398B60-A75F-4A39-8B52-060E207EF9EB}" type="presParOf" srcId="{701E9C60-49F7-4226-8711-A78C49BA0B10}" destId="{EAE77EF9-CB07-4311-BE6F-F7BD71E535A2}" srcOrd="3" destOrd="0" presId="urn:microsoft.com/office/officeart/2009/layout/CircleArrowProcess"/>
    <dgm:cxn modelId="{941FB749-21FA-47B6-A9C2-2181AF5C2AF9}" type="presParOf" srcId="{701E9C60-49F7-4226-8711-A78C49BA0B10}" destId="{76DB80ED-857D-4437-9FF4-718E384EE70E}" srcOrd="4" destOrd="0" presId="urn:microsoft.com/office/officeart/2009/layout/CircleArrowProcess"/>
    <dgm:cxn modelId="{32FA5125-9876-41D5-9871-950A3C8DC3E4}" type="presParOf" srcId="{76DB80ED-857D-4437-9FF4-718E384EE70E}" destId="{CA9E925E-73D7-4EE7-8842-0130BCF877CD}" srcOrd="0" destOrd="0" presId="urn:microsoft.com/office/officeart/2009/layout/CircleArrowProcess"/>
    <dgm:cxn modelId="{EE346A87-2D8A-40B0-8F0D-D7C45968F41D}" type="presParOf" srcId="{701E9C60-49F7-4226-8711-A78C49BA0B10}" destId="{3A478141-B7FD-41F1-80BA-D143BE53AC16}" srcOrd="5" destOrd="0" presId="urn:microsoft.com/office/officeart/2009/layout/CircleArrowProcess"/>
    <dgm:cxn modelId="{5A04B5A5-A226-4A8E-B0E1-85305FC4755F}" type="presParOf" srcId="{701E9C60-49F7-4226-8711-A78C49BA0B10}" destId="{DB0BCE1B-3E4A-4065-A609-4CB765324A7F}" srcOrd="6" destOrd="0" presId="urn:microsoft.com/office/officeart/2009/layout/CircleArrowProcess"/>
    <dgm:cxn modelId="{17E118A7-2E44-4878-9859-91CD3E34C305}" type="presParOf" srcId="{DB0BCE1B-3E4A-4065-A609-4CB765324A7F}" destId="{55B0FFCC-5FF6-4A3E-B0A8-F8BDD7BB60B1}" srcOrd="0" destOrd="0" presId="urn:microsoft.com/office/officeart/2009/layout/CircleArrowProcess"/>
    <dgm:cxn modelId="{5F485C25-B9B3-4462-AC37-6CAD278F8BCD}" type="presParOf" srcId="{701E9C60-49F7-4226-8711-A78C49BA0B10}" destId="{59C045A1-E758-4CDD-9A34-C6179C713AE7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CA4F7-8740-4B5D-B184-C270B434C10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C14E8BA-5E11-4D25-8F47-71DB7339132A}">
      <dgm:prSet phldrT="[Text]"/>
      <dgm:spPr/>
      <dgm:t>
        <a:bodyPr/>
        <a:lstStyle/>
        <a:p>
          <a:r>
            <a:rPr lang="en-GB" dirty="0" smtClean="0"/>
            <a:t>ELSA &amp; </a:t>
          </a:r>
          <a:r>
            <a:rPr lang="en-GB" dirty="0" err="1" smtClean="0"/>
            <a:t>CoE</a:t>
          </a:r>
          <a:endParaRPr lang="en-GB" dirty="0"/>
        </a:p>
      </dgm:t>
    </dgm:pt>
    <dgm:pt modelId="{6B6BA897-48F8-4E37-B739-98FC68A41C2A}" type="parTrans" cxnId="{ECA00659-8742-4B2E-A3FA-91BBB4647F23}">
      <dgm:prSet/>
      <dgm:spPr/>
      <dgm:t>
        <a:bodyPr/>
        <a:lstStyle/>
        <a:p>
          <a:endParaRPr lang="en-GB"/>
        </a:p>
      </dgm:t>
    </dgm:pt>
    <dgm:pt modelId="{F1A7E552-73FC-4EF9-9AF4-82E8318A85AD}" type="sibTrans" cxnId="{ECA00659-8742-4B2E-A3FA-91BBB4647F23}">
      <dgm:prSet/>
      <dgm:spPr/>
      <dgm:t>
        <a:bodyPr/>
        <a:lstStyle/>
        <a:p>
          <a:endParaRPr lang="en-GB"/>
        </a:p>
      </dgm:t>
    </dgm:pt>
    <dgm:pt modelId="{F7C43B8A-724D-4C60-ABF8-F121CF44167B}">
      <dgm:prSet phldrT="[Text]"/>
      <dgm:spPr/>
      <dgm:t>
        <a:bodyPr/>
        <a:lstStyle/>
        <a:p>
          <a:r>
            <a:rPr lang="en-GB" dirty="0" smtClean="0"/>
            <a:t>Definition of the topic – Promotion strategy</a:t>
          </a:r>
          <a:endParaRPr lang="en-GB" dirty="0"/>
        </a:p>
      </dgm:t>
    </dgm:pt>
    <dgm:pt modelId="{C900ED12-94EF-44A8-B7E0-2EFFB20AC02D}" type="parTrans" cxnId="{98A6595E-797D-4B4D-9E41-B5E615880D0C}">
      <dgm:prSet/>
      <dgm:spPr/>
      <dgm:t>
        <a:bodyPr/>
        <a:lstStyle/>
        <a:p>
          <a:endParaRPr lang="en-GB"/>
        </a:p>
      </dgm:t>
    </dgm:pt>
    <dgm:pt modelId="{59F2466E-93C2-4875-95F6-0D7034081C53}" type="sibTrans" cxnId="{98A6595E-797D-4B4D-9E41-B5E615880D0C}">
      <dgm:prSet/>
      <dgm:spPr/>
      <dgm:t>
        <a:bodyPr/>
        <a:lstStyle/>
        <a:p>
          <a:endParaRPr lang="en-GB"/>
        </a:p>
      </dgm:t>
    </dgm:pt>
    <dgm:pt modelId="{E779E220-7FC2-40E4-A6E9-E2714EE40300}">
      <dgm:prSet phldrT="[Text]"/>
      <dgm:spPr/>
      <dgm:t>
        <a:bodyPr/>
        <a:lstStyle/>
        <a:p>
          <a:r>
            <a:rPr lang="en-GB" dirty="0" smtClean="0"/>
            <a:t>ICT</a:t>
          </a:r>
          <a:endParaRPr lang="en-GB" dirty="0"/>
        </a:p>
      </dgm:t>
    </dgm:pt>
    <dgm:pt modelId="{C8D9DB46-2CF1-44B5-A22A-5FD5D0E3E31A}" type="parTrans" cxnId="{40F4C48C-ED68-4341-827F-E2CC328F92A1}">
      <dgm:prSet/>
      <dgm:spPr/>
      <dgm:t>
        <a:bodyPr/>
        <a:lstStyle/>
        <a:p>
          <a:endParaRPr lang="en-GB"/>
        </a:p>
      </dgm:t>
    </dgm:pt>
    <dgm:pt modelId="{6857E045-9261-4D16-AE11-9F1BBCDB7CBF}" type="sibTrans" cxnId="{40F4C48C-ED68-4341-827F-E2CC328F92A1}">
      <dgm:prSet/>
      <dgm:spPr/>
      <dgm:t>
        <a:bodyPr/>
        <a:lstStyle/>
        <a:p>
          <a:endParaRPr lang="en-GB"/>
        </a:p>
      </dgm:t>
    </dgm:pt>
    <dgm:pt modelId="{2757C2AA-6F52-4970-87D3-0D5433DD3619}">
      <dgm:prSet phldrT="[Text]"/>
      <dgm:spPr/>
      <dgm:t>
        <a:bodyPr/>
        <a:lstStyle/>
        <a:p>
          <a:r>
            <a:rPr lang="en-GB" dirty="0" smtClean="0"/>
            <a:t>Overall coordination of the National Teams</a:t>
          </a:r>
          <a:endParaRPr lang="en-GB" dirty="0"/>
        </a:p>
      </dgm:t>
    </dgm:pt>
    <dgm:pt modelId="{5C985480-AC4D-4F42-8028-8194C9775F0D}" type="parTrans" cxnId="{5EA048EE-5F51-44E2-BC48-710F6C142CB3}">
      <dgm:prSet/>
      <dgm:spPr/>
      <dgm:t>
        <a:bodyPr/>
        <a:lstStyle/>
        <a:p>
          <a:endParaRPr lang="en-GB"/>
        </a:p>
      </dgm:t>
    </dgm:pt>
    <dgm:pt modelId="{1F12F95D-8621-4A4A-9777-67609C471AF8}" type="sibTrans" cxnId="{5EA048EE-5F51-44E2-BC48-710F6C142CB3}">
      <dgm:prSet/>
      <dgm:spPr/>
      <dgm:t>
        <a:bodyPr/>
        <a:lstStyle/>
        <a:p>
          <a:endParaRPr lang="en-GB"/>
        </a:p>
      </dgm:t>
    </dgm:pt>
    <dgm:pt modelId="{00C82E3D-6F1C-4692-92E2-B000D64E9070}">
      <dgm:prSet phldrT="[Text]"/>
      <dgm:spPr/>
      <dgm:t>
        <a:bodyPr/>
        <a:lstStyle/>
        <a:p>
          <a:r>
            <a:rPr lang="en-GB" dirty="0" smtClean="0"/>
            <a:t>Academic support, technical contribution</a:t>
          </a:r>
          <a:endParaRPr lang="en-GB" dirty="0"/>
        </a:p>
      </dgm:t>
    </dgm:pt>
    <dgm:pt modelId="{1366D02E-2152-4037-A266-24A3F620025A}" type="parTrans" cxnId="{4D3DA734-268E-4B40-9EC2-F87564F3B6E1}">
      <dgm:prSet/>
      <dgm:spPr/>
      <dgm:t>
        <a:bodyPr/>
        <a:lstStyle/>
        <a:p>
          <a:endParaRPr lang="en-GB"/>
        </a:p>
      </dgm:t>
    </dgm:pt>
    <dgm:pt modelId="{277E481A-B71A-42DB-9539-057A91E622EE}" type="sibTrans" cxnId="{4D3DA734-268E-4B40-9EC2-F87564F3B6E1}">
      <dgm:prSet/>
      <dgm:spPr/>
      <dgm:t>
        <a:bodyPr/>
        <a:lstStyle/>
        <a:p>
          <a:endParaRPr lang="en-GB"/>
        </a:p>
      </dgm:t>
    </dgm:pt>
    <dgm:pt modelId="{BE619136-D5DD-4369-8653-80DBC106175C}">
      <dgm:prSet phldrT="[Text]"/>
      <dgm:spPr/>
      <dgm:t>
        <a:bodyPr/>
        <a:lstStyle/>
        <a:p>
          <a:r>
            <a:rPr lang="en-GB" dirty="0" smtClean="0"/>
            <a:t>NCT</a:t>
          </a:r>
          <a:endParaRPr lang="en-GB" dirty="0"/>
        </a:p>
      </dgm:t>
    </dgm:pt>
    <dgm:pt modelId="{B6161F67-AD35-4F7B-8FE9-B5BE27BDC0ED}" type="parTrans" cxnId="{EF6C9255-1C52-4DB1-9DAE-97A706D9DF32}">
      <dgm:prSet/>
      <dgm:spPr/>
      <dgm:t>
        <a:bodyPr/>
        <a:lstStyle/>
        <a:p>
          <a:endParaRPr lang="en-GB"/>
        </a:p>
      </dgm:t>
    </dgm:pt>
    <dgm:pt modelId="{C023A704-E3A7-4282-91E8-84B05435A16A}" type="sibTrans" cxnId="{EF6C9255-1C52-4DB1-9DAE-97A706D9DF32}">
      <dgm:prSet/>
      <dgm:spPr/>
      <dgm:t>
        <a:bodyPr/>
        <a:lstStyle/>
        <a:p>
          <a:endParaRPr lang="en-GB"/>
        </a:p>
      </dgm:t>
    </dgm:pt>
    <dgm:pt modelId="{6F7E90EA-590F-4235-B686-6D3B0E64770A}">
      <dgm:prSet phldrT="[Text]"/>
      <dgm:spPr/>
      <dgm:t>
        <a:bodyPr/>
        <a:lstStyle/>
        <a:p>
          <a:r>
            <a:rPr lang="en-GB" dirty="0" smtClean="0"/>
            <a:t>Recruitment</a:t>
          </a:r>
          <a:endParaRPr lang="en-GB" dirty="0"/>
        </a:p>
      </dgm:t>
    </dgm:pt>
    <dgm:pt modelId="{19F3B2DB-4773-42B4-93C8-6488877CEEF7}" type="parTrans" cxnId="{F6E967E3-8AB6-45AF-A7D3-90708A1737FD}">
      <dgm:prSet/>
      <dgm:spPr/>
      <dgm:t>
        <a:bodyPr/>
        <a:lstStyle/>
        <a:p>
          <a:endParaRPr lang="en-GB"/>
        </a:p>
      </dgm:t>
    </dgm:pt>
    <dgm:pt modelId="{7C30C0AC-3974-46FC-9EC9-A9AF2AE1CDF7}" type="sibTrans" cxnId="{F6E967E3-8AB6-45AF-A7D3-90708A1737FD}">
      <dgm:prSet/>
      <dgm:spPr/>
      <dgm:t>
        <a:bodyPr/>
        <a:lstStyle/>
        <a:p>
          <a:endParaRPr lang="en-GB"/>
        </a:p>
      </dgm:t>
    </dgm:pt>
    <dgm:pt modelId="{AD84EC8B-7A4D-456A-A8E0-F5BBF90F0BE5}">
      <dgm:prSet phldrT="[Text]"/>
      <dgm:spPr/>
      <dgm:t>
        <a:bodyPr/>
        <a:lstStyle/>
        <a:p>
          <a:r>
            <a:rPr lang="en-GB" dirty="0" smtClean="0"/>
            <a:t>Link for ICT and researchers</a:t>
          </a:r>
          <a:br>
            <a:rPr lang="en-GB" dirty="0" smtClean="0"/>
          </a:br>
          <a:endParaRPr lang="en-GB" dirty="0"/>
        </a:p>
      </dgm:t>
    </dgm:pt>
    <dgm:pt modelId="{740A94F1-36E9-4D03-8F43-43C4491150DF}" type="parTrans" cxnId="{5C8420E1-7CCF-4AB0-BE24-8537FA5B9360}">
      <dgm:prSet/>
      <dgm:spPr/>
      <dgm:t>
        <a:bodyPr/>
        <a:lstStyle/>
        <a:p>
          <a:endParaRPr lang="en-GB"/>
        </a:p>
      </dgm:t>
    </dgm:pt>
    <dgm:pt modelId="{65494773-8702-4FCB-BB1B-CB96AFDCE60F}" type="sibTrans" cxnId="{5C8420E1-7CCF-4AB0-BE24-8537FA5B9360}">
      <dgm:prSet/>
      <dgm:spPr/>
      <dgm:t>
        <a:bodyPr/>
        <a:lstStyle/>
        <a:p>
          <a:endParaRPr lang="en-GB"/>
        </a:p>
      </dgm:t>
    </dgm:pt>
    <dgm:pt modelId="{7FC778EB-4759-411C-8AAB-DEC8950A97CD}">
      <dgm:prSet phldrT="[Text]"/>
      <dgm:spPr/>
      <dgm:t>
        <a:bodyPr/>
        <a:lstStyle/>
        <a:p>
          <a:r>
            <a:rPr lang="en-GB" dirty="0" smtClean="0"/>
            <a:t>Researchers </a:t>
          </a:r>
          <a:endParaRPr lang="en-GB" dirty="0"/>
        </a:p>
      </dgm:t>
    </dgm:pt>
    <dgm:pt modelId="{9E631498-E45F-48AB-BB94-BBCC2970BF06}" type="parTrans" cxnId="{5BA032B7-978A-475B-9CEE-D03066D239E4}">
      <dgm:prSet/>
      <dgm:spPr/>
      <dgm:t>
        <a:bodyPr/>
        <a:lstStyle/>
        <a:p>
          <a:endParaRPr lang="en-GB"/>
        </a:p>
      </dgm:t>
    </dgm:pt>
    <dgm:pt modelId="{D80E10E0-072A-45A9-BFD8-22D3B4992C77}" type="sibTrans" cxnId="{5BA032B7-978A-475B-9CEE-D03066D239E4}">
      <dgm:prSet/>
      <dgm:spPr/>
      <dgm:t>
        <a:bodyPr/>
        <a:lstStyle/>
        <a:p>
          <a:endParaRPr lang="en-GB"/>
        </a:p>
      </dgm:t>
    </dgm:pt>
    <dgm:pt modelId="{3D7593FE-2BDB-41FB-BC2D-D1FF9D88B503}" type="pres">
      <dgm:prSet presAssocID="{A4CCA4F7-8740-4B5D-B184-C270B434C10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65C12952-58D2-4E8C-85AC-712ECDEEA8A2}" type="pres">
      <dgm:prSet presAssocID="{EC14E8BA-5E11-4D25-8F47-71DB7339132A}" presName="horFlow" presStyleCnt="0"/>
      <dgm:spPr/>
    </dgm:pt>
    <dgm:pt modelId="{58B153D0-5B43-4C8A-893B-1BCB6E9FF656}" type="pres">
      <dgm:prSet presAssocID="{EC14E8BA-5E11-4D25-8F47-71DB7339132A}" presName="bigChev" presStyleLbl="node1" presStyleIdx="0" presStyleCnt="4"/>
      <dgm:spPr/>
      <dgm:t>
        <a:bodyPr/>
        <a:lstStyle/>
        <a:p>
          <a:endParaRPr lang="en-GB"/>
        </a:p>
      </dgm:t>
    </dgm:pt>
    <dgm:pt modelId="{8D84E3A7-EF11-444C-AC79-7E41F254976B}" type="pres">
      <dgm:prSet presAssocID="{C900ED12-94EF-44A8-B7E0-2EFFB20AC02D}" presName="parTrans" presStyleCnt="0"/>
      <dgm:spPr/>
    </dgm:pt>
    <dgm:pt modelId="{ABAEB5DD-D4C8-4E46-A488-6DBCB24486C7}" type="pres">
      <dgm:prSet presAssocID="{F7C43B8A-724D-4C60-ABF8-F121CF44167B}" presName="node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AA4633-5D8A-4C19-AD53-7FA05DEB8BFE}" type="pres">
      <dgm:prSet presAssocID="{EC14E8BA-5E11-4D25-8F47-71DB7339132A}" presName="vSp" presStyleCnt="0"/>
      <dgm:spPr/>
    </dgm:pt>
    <dgm:pt modelId="{14F43F17-6B64-4312-AD55-18FA3FA836C0}" type="pres">
      <dgm:prSet presAssocID="{E779E220-7FC2-40E4-A6E9-E2714EE40300}" presName="horFlow" presStyleCnt="0"/>
      <dgm:spPr/>
    </dgm:pt>
    <dgm:pt modelId="{09498D10-173A-4EA4-BC17-424FFDA2B945}" type="pres">
      <dgm:prSet presAssocID="{E779E220-7FC2-40E4-A6E9-E2714EE40300}" presName="bigChev" presStyleLbl="node1" presStyleIdx="1" presStyleCnt="4"/>
      <dgm:spPr/>
      <dgm:t>
        <a:bodyPr/>
        <a:lstStyle/>
        <a:p>
          <a:endParaRPr lang="en-GB"/>
        </a:p>
      </dgm:t>
    </dgm:pt>
    <dgm:pt modelId="{62637CB0-F4F9-41A5-8442-6964B6AE50FA}" type="pres">
      <dgm:prSet presAssocID="{5C985480-AC4D-4F42-8028-8194C9775F0D}" presName="parTrans" presStyleCnt="0"/>
      <dgm:spPr/>
    </dgm:pt>
    <dgm:pt modelId="{66539619-7CAA-4767-91CE-4FABA6455B55}" type="pres">
      <dgm:prSet presAssocID="{2757C2AA-6F52-4970-87D3-0D5433DD3619}" presName="node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210070-6677-4541-9B28-2B9A3A79E640}" type="pres">
      <dgm:prSet presAssocID="{1F12F95D-8621-4A4A-9777-67609C471AF8}" presName="sibTrans" presStyleCnt="0"/>
      <dgm:spPr/>
    </dgm:pt>
    <dgm:pt modelId="{6F345805-A655-4D16-B10C-898250C2FCC3}" type="pres">
      <dgm:prSet presAssocID="{00C82E3D-6F1C-4692-92E2-B000D64E9070}" presName="node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D01FC1-B716-4412-B302-811D6BEC2321}" type="pres">
      <dgm:prSet presAssocID="{E779E220-7FC2-40E4-A6E9-E2714EE40300}" presName="vSp" presStyleCnt="0"/>
      <dgm:spPr/>
    </dgm:pt>
    <dgm:pt modelId="{81A65223-5780-448B-A49B-1CD5FE14AD42}" type="pres">
      <dgm:prSet presAssocID="{BE619136-D5DD-4369-8653-80DBC106175C}" presName="horFlow" presStyleCnt="0"/>
      <dgm:spPr/>
    </dgm:pt>
    <dgm:pt modelId="{87F19D83-1FD8-4397-9607-76DAD061DE73}" type="pres">
      <dgm:prSet presAssocID="{BE619136-D5DD-4369-8653-80DBC106175C}" presName="bigChev" presStyleLbl="node1" presStyleIdx="2" presStyleCnt="4"/>
      <dgm:spPr/>
      <dgm:t>
        <a:bodyPr/>
        <a:lstStyle/>
        <a:p>
          <a:endParaRPr lang="en-GB"/>
        </a:p>
      </dgm:t>
    </dgm:pt>
    <dgm:pt modelId="{4DC1596E-BEC5-49BB-8226-1643BA43A390}" type="pres">
      <dgm:prSet presAssocID="{19F3B2DB-4773-42B4-93C8-6488877CEEF7}" presName="parTrans" presStyleCnt="0"/>
      <dgm:spPr/>
    </dgm:pt>
    <dgm:pt modelId="{444C7262-0625-489E-90BD-949124CFD035}" type="pres">
      <dgm:prSet presAssocID="{6F7E90EA-590F-4235-B686-6D3B0E64770A}" presName="node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7DFB05-E322-4611-AF25-95F392D35680}" type="pres">
      <dgm:prSet presAssocID="{7C30C0AC-3974-46FC-9EC9-A9AF2AE1CDF7}" presName="sibTrans" presStyleCnt="0"/>
      <dgm:spPr/>
    </dgm:pt>
    <dgm:pt modelId="{FC8A1B90-7BF7-410D-8583-5F3B072CB46C}" type="pres">
      <dgm:prSet presAssocID="{AD84EC8B-7A4D-456A-A8E0-F5BBF90F0BE5}" presName="node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FB6EA5-E0DA-4B1A-9DAF-ED45EB61614E}" type="pres">
      <dgm:prSet presAssocID="{BE619136-D5DD-4369-8653-80DBC106175C}" presName="vSp" presStyleCnt="0"/>
      <dgm:spPr/>
    </dgm:pt>
    <dgm:pt modelId="{918E29B9-8440-4518-A355-144E7C2A07F0}" type="pres">
      <dgm:prSet presAssocID="{7FC778EB-4759-411C-8AAB-DEC8950A97CD}" presName="horFlow" presStyleCnt="0"/>
      <dgm:spPr/>
    </dgm:pt>
    <dgm:pt modelId="{B11B3543-A0D7-4AC9-A170-B3EB74E5DC4A}" type="pres">
      <dgm:prSet presAssocID="{7FC778EB-4759-411C-8AAB-DEC8950A97CD}" presName="bigChev" presStyleLbl="node1" presStyleIdx="3" presStyleCnt="4"/>
      <dgm:spPr/>
      <dgm:t>
        <a:bodyPr/>
        <a:lstStyle/>
        <a:p>
          <a:endParaRPr lang="en-GB"/>
        </a:p>
      </dgm:t>
    </dgm:pt>
  </dgm:ptLst>
  <dgm:cxnLst>
    <dgm:cxn modelId="{85C3765B-C7C3-444A-9F7A-47BAC816EC97}" type="presOf" srcId="{00C82E3D-6F1C-4692-92E2-B000D64E9070}" destId="{6F345805-A655-4D16-B10C-898250C2FCC3}" srcOrd="0" destOrd="0" presId="urn:microsoft.com/office/officeart/2005/8/layout/lProcess3"/>
    <dgm:cxn modelId="{4776046A-DC56-4DB0-BF8E-6BC82BECEFCB}" type="presOf" srcId="{AD84EC8B-7A4D-456A-A8E0-F5BBF90F0BE5}" destId="{FC8A1B90-7BF7-410D-8583-5F3B072CB46C}" srcOrd="0" destOrd="0" presId="urn:microsoft.com/office/officeart/2005/8/layout/lProcess3"/>
    <dgm:cxn modelId="{DA879685-103E-4803-B489-2B937E541655}" type="presOf" srcId="{6F7E90EA-590F-4235-B686-6D3B0E64770A}" destId="{444C7262-0625-489E-90BD-949124CFD035}" srcOrd="0" destOrd="0" presId="urn:microsoft.com/office/officeart/2005/8/layout/lProcess3"/>
    <dgm:cxn modelId="{98A6595E-797D-4B4D-9E41-B5E615880D0C}" srcId="{EC14E8BA-5E11-4D25-8F47-71DB7339132A}" destId="{F7C43B8A-724D-4C60-ABF8-F121CF44167B}" srcOrd="0" destOrd="0" parTransId="{C900ED12-94EF-44A8-B7E0-2EFFB20AC02D}" sibTransId="{59F2466E-93C2-4875-95F6-0D7034081C53}"/>
    <dgm:cxn modelId="{2F603DAB-E7E2-40F3-8150-271CAED0CCF6}" type="presOf" srcId="{A4CCA4F7-8740-4B5D-B184-C270B434C100}" destId="{3D7593FE-2BDB-41FB-BC2D-D1FF9D88B503}" srcOrd="0" destOrd="0" presId="urn:microsoft.com/office/officeart/2005/8/layout/lProcess3"/>
    <dgm:cxn modelId="{6CC3BC84-88B7-4FD9-815E-6FE609615772}" type="presOf" srcId="{7FC778EB-4759-411C-8AAB-DEC8950A97CD}" destId="{B11B3543-A0D7-4AC9-A170-B3EB74E5DC4A}" srcOrd="0" destOrd="0" presId="urn:microsoft.com/office/officeart/2005/8/layout/lProcess3"/>
    <dgm:cxn modelId="{F6E967E3-8AB6-45AF-A7D3-90708A1737FD}" srcId="{BE619136-D5DD-4369-8653-80DBC106175C}" destId="{6F7E90EA-590F-4235-B686-6D3B0E64770A}" srcOrd="0" destOrd="0" parTransId="{19F3B2DB-4773-42B4-93C8-6488877CEEF7}" sibTransId="{7C30C0AC-3974-46FC-9EC9-A9AF2AE1CDF7}"/>
    <dgm:cxn modelId="{90CC1CC3-CB73-426A-886F-197B19F8464F}" type="presOf" srcId="{EC14E8BA-5E11-4D25-8F47-71DB7339132A}" destId="{58B153D0-5B43-4C8A-893B-1BCB6E9FF656}" srcOrd="0" destOrd="0" presId="urn:microsoft.com/office/officeart/2005/8/layout/lProcess3"/>
    <dgm:cxn modelId="{54696123-4700-4E48-84CA-2EC993C5FBA6}" type="presOf" srcId="{F7C43B8A-724D-4C60-ABF8-F121CF44167B}" destId="{ABAEB5DD-D4C8-4E46-A488-6DBCB24486C7}" srcOrd="0" destOrd="0" presId="urn:microsoft.com/office/officeart/2005/8/layout/lProcess3"/>
    <dgm:cxn modelId="{5372B2F1-825B-4A9D-9B4C-5BDB8F484F28}" type="presOf" srcId="{2757C2AA-6F52-4970-87D3-0D5433DD3619}" destId="{66539619-7CAA-4767-91CE-4FABA6455B55}" srcOrd="0" destOrd="0" presId="urn:microsoft.com/office/officeart/2005/8/layout/lProcess3"/>
    <dgm:cxn modelId="{5EA048EE-5F51-44E2-BC48-710F6C142CB3}" srcId="{E779E220-7FC2-40E4-A6E9-E2714EE40300}" destId="{2757C2AA-6F52-4970-87D3-0D5433DD3619}" srcOrd="0" destOrd="0" parTransId="{5C985480-AC4D-4F42-8028-8194C9775F0D}" sibTransId="{1F12F95D-8621-4A4A-9777-67609C471AF8}"/>
    <dgm:cxn modelId="{97F427D1-E6E5-41B3-A562-4C4AE6F483A4}" type="presOf" srcId="{E779E220-7FC2-40E4-A6E9-E2714EE40300}" destId="{09498D10-173A-4EA4-BC17-424FFDA2B945}" srcOrd="0" destOrd="0" presId="urn:microsoft.com/office/officeart/2005/8/layout/lProcess3"/>
    <dgm:cxn modelId="{EF6C9255-1C52-4DB1-9DAE-97A706D9DF32}" srcId="{A4CCA4F7-8740-4B5D-B184-C270B434C100}" destId="{BE619136-D5DD-4369-8653-80DBC106175C}" srcOrd="2" destOrd="0" parTransId="{B6161F67-AD35-4F7B-8FE9-B5BE27BDC0ED}" sibTransId="{C023A704-E3A7-4282-91E8-84B05435A16A}"/>
    <dgm:cxn modelId="{F1340E93-C968-4AB4-B305-5F7C486A07E0}" type="presOf" srcId="{BE619136-D5DD-4369-8653-80DBC106175C}" destId="{87F19D83-1FD8-4397-9607-76DAD061DE73}" srcOrd="0" destOrd="0" presId="urn:microsoft.com/office/officeart/2005/8/layout/lProcess3"/>
    <dgm:cxn modelId="{ECA00659-8742-4B2E-A3FA-91BBB4647F23}" srcId="{A4CCA4F7-8740-4B5D-B184-C270B434C100}" destId="{EC14E8BA-5E11-4D25-8F47-71DB7339132A}" srcOrd="0" destOrd="0" parTransId="{6B6BA897-48F8-4E37-B739-98FC68A41C2A}" sibTransId="{F1A7E552-73FC-4EF9-9AF4-82E8318A85AD}"/>
    <dgm:cxn modelId="{4D3DA734-268E-4B40-9EC2-F87564F3B6E1}" srcId="{E779E220-7FC2-40E4-A6E9-E2714EE40300}" destId="{00C82E3D-6F1C-4692-92E2-B000D64E9070}" srcOrd="1" destOrd="0" parTransId="{1366D02E-2152-4037-A266-24A3F620025A}" sibTransId="{277E481A-B71A-42DB-9539-057A91E622EE}"/>
    <dgm:cxn modelId="{5BA032B7-978A-475B-9CEE-D03066D239E4}" srcId="{A4CCA4F7-8740-4B5D-B184-C270B434C100}" destId="{7FC778EB-4759-411C-8AAB-DEC8950A97CD}" srcOrd="3" destOrd="0" parTransId="{9E631498-E45F-48AB-BB94-BBCC2970BF06}" sibTransId="{D80E10E0-072A-45A9-BFD8-22D3B4992C77}"/>
    <dgm:cxn modelId="{5C8420E1-7CCF-4AB0-BE24-8537FA5B9360}" srcId="{BE619136-D5DD-4369-8653-80DBC106175C}" destId="{AD84EC8B-7A4D-456A-A8E0-F5BBF90F0BE5}" srcOrd="1" destOrd="0" parTransId="{740A94F1-36E9-4D03-8F43-43C4491150DF}" sibTransId="{65494773-8702-4FCB-BB1B-CB96AFDCE60F}"/>
    <dgm:cxn modelId="{40F4C48C-ED68-4341-827F-E2CC328F92A1}" srcId="{A4CCA4F7-8740-4B5D-B184-C270B434C100}" destId="{E779E220-7FC2-40E4-A6E9-E2714EE40300}" srcOrd="1" destOrd="0" parTransId="{C8D9DB46-2CF1-44B5-A22A-5FD5D0E3E31A}" sibTransId="{6857E045-9261-4D16-AE11-9F1BBCDB7CBF}"/>
    <dgm:cxn modelId="{18A87C9F-1C0F-4DE1-8131-07A0D56D7E61}" type="presParOf" srcId="{3D7593FE-2BDB-41FB-BC2D-D1FF9D88B503}" destId="{65C12952-58D2-4E8C-85AC-712ECDEEA8A2}" srcOrd="0" destOrd="0" presId="urn:microsoft.com/office/officeart/2005/8/layout/lProcess3"/>
    <dgm:cxn modelId="{7CDA70D3-3814-42D0-B1F1-523997F54F83}" type="presParOf" srcId="{65C12952-58D2-4E8C-85AC-712ECDEEA8A2}" destId="{58B153D0-5B43-4C8A-893B-1BCB6E9FF656}" srcOrd="0" destOrd="0" presId="urn:microsoft.com/office/officeart/2005/8/layout/lProcess3"/>
    <dgm:cxn modelId="{9A5C4493-2D6F-448A-B3D0-FF4903422B40}" type="presParOf" srcId="{65C12952-58D2-4E8C-85AC-712ECDEEA8A2}" destId="{8D84E3A7-EF11-444C-AC79-7E41F254976B}" srcOrd="1" destOrd="0" presId="urn:microsoft.com/office/officeart/2005/8/layout/lProcess3"/>
    <dgm:cxn modelId="{D4F3073E-7975-49AC-98FB-F0EDF5DE5E64}" type="presParOf" srcId="{65C12952-58D2-4E8C-85AC-712ECDEEA8A2}" destId="{ABAEB5DD-D4C8-4E46-A488-6DBCB24486C7}" srcOrd="2" destOrd="0" presId="urn:microsoft.com/office/officeart/2005/8/layout/lProcess3"/>
    <dgm:cxn modelId="{8CDC3842-F4B5-4726-91CA-BCA8A9420AFD}" type="presParOf" srcId="{3D7593FE-2BDB-41FB-BC2D-D1FF9D88B503}" destId="{71AA4633-5D8A-4C19-AD53-7FA05DEB8BFE}" srcOrd="1" destOrd="0" presId="urn:microsoft.com/office/officeart/2005/8/layout/lProcess3"/>
    <dgm:cxn modelId="{07FAF5C5-EE5B-416A-83CA-2EC39EEA93AF}" type="presParOf" srcId="{3D7593FE-2BDB-41FB-BC2D-D1FF9D88B503}" destId="{14F43F17-6B64-4312-AD55-18FA3FA836C0}" srcOrd="2" destOrd="0" presId="urn:microsoft.com/office/officeart/2005/8/layout/lProcess3"/>
    <dgm:cxn modelId="{F4EE61B1-C9D9-4FE9-BF18-0F9BB5A20E11}" type="presParOf" srcId="{14F43F17-6B64-4312-AD55-18FA3FA836C0}" destId="{09498D10-173A-4EA4-BC17-424FFDA2B945}" srcOrd="0" destOrd="0" presId="urn:microsoft.com/office/officeart/2005/8/layout/lProcess3"/>
    <dgm:cxn modelId="{7035E5BB-A61E-40B5-A9A0-29E199A20662}" type="presParOf" srcId="{14F43F17-6B64-4312-AD55-18FA3FA836C0}" destId="{62637CB0-F4F9-41A5-8442-6964B6AE50FA}" srcOrd="1" destOrd="0" presId="urn:microsoft.com/office/officeart/2005/8/layout/lProcess3"/>
    <dgm:cxn modelId="{48ABFF6F-5F9E-4535-9DA2-2C206CD4EDD3}" type="presParOf" srcId="{14F43F17-6B64-4312-AD55-18FA3FA836C0}" destId="{66539619-7CAA-4767-91CE-4FABA6455B55}" srcOrd="2" destOrd="0" presId="urn:microsoft.com/office/officeart/2005/8/layout/lProcess3"/>
    <dgm:cxn modelId="{965B96E0-E2EC-440A-BBCA-3D60B4A77AF1}" type="presParOf" srcId="{14F43F17-6B64-4312-AD55-18FA3FA836C0}" destId="{11210070-6677-4541-9B28-2B9A3A79E640}" srcOrd="3" destOrd="0" presId="urn:microsoft.com/office/officeart/2005/8/layout/lProcess3"/>
    <dgm:cxn modelId="{18E2FF03-8C54-4CA1-A9A2-12009943ECF6}" type="presParOf" srcId="{14F43F17-6B64-4312-AD55-18FA3FA836C0}" destId="{6F345805-A655-4D16-B10C-898250C2FCC3}" srcOrd="4" destOrd="0" presId="urn:microsoft.com/office/officeart/2005/8/layout/lProcess3"/>
    <dgm:cxn modelId="{93E0EF4F-9DDF-45E7-B7C8-91EC3007909C}" type="presParOf" srcId="{3D7593FE-2BDB-41FB-BC2D-D1FF9D88B503}" destId="{DDD01FC1-B716-4412-B302-811D6BEC2321}" srcOrd="3" destOrd="0" presId="urn:microsoft.com/office/officeart/2005/8/layout/lProcess3"/>
    <dgm:cxn modelId="{A5BDBC36-3F7B-4192-9252-4A8625491FED}" type="presParOf" srcId="{3D7593FE-2BDB-41FB-BC2D-D1FF9D88B503}" destId="{81A65223-5780-448B-A49B-1CD5FE14AD42}" srcOrd="4" destOrd="0" presId="urn:microsoft.com/office/officeart/2005/8/layout/lProcess3"/>
    <dgm:cxn modelId="{F1DEFDB0-E70B-498D-AD5D-9FC9A6E389B6}" type="presParOf" srcId="{81A65223-5780-448B-A49B-1CD5FE14AD42}" destId="{87F19D83-1FD8-4397-9607-76DAD061DE73}" srcOrd="0" destOrd="0" presId="urn:microsoft.com/office/officeart/2005/8/layout/lProcess3"/>
    <dgm:cxn modelId="{5524AD8D-F675-4937-8766-4ED537BDB44E}" type="presParOf" srcId="{81A65223-5780-448B-A49B-1CD5FE14AD42}" destId="{4DC1596E-BEC5-49BB-8226-1643BA43A390}" srcOrd="1" destOrd="0" presId="urn:microsoft.com/office/officeart/2005/8/layout/lProcess3"/>
    <dgm:cxn modelId="{929BF108-9FAB-47D1-835C-3024712C8C68}" type="presParOf" srcId="{81A65223-5780-448B-A49B-1CD5FE14AD42}" destId="{444C7262-0625-489E-90BD-949124CFD035}" srcOrd="2" destOrd="0" presId="urn:microsoft.com/office/officeart/2005/8/layout/lProcess3"/>
    <dgm:cxn modelId="{3C76B479-9FFD-46BA-9A40-14B12EBD1895}" type="presParOf" srcId="{81A65223-5780-448B-A49B-1CD5FE14AD42}" destId="{037DFB05-E322-4611-AF25-95F392D35680}" srcOrd="3" destOrd="0" presId="urn:microsoft.com/office/officeart/2005/8/layout/lProcess3"/>
    <dgm:cxn modelId="{D1115369-03C9-42EA-B051-1C27C8BD50C4}" type="presParOf" srcId="{81A65223-5780-448B-A49B-1CD5FE14AD42}" destId="{FC8A1B90-7BF7-410D-8583-5F3B072CB46C}" srcOrd="4" destOrd="0" presId="urn:microsoft.com/office/officeart/2005/8/layout/lProcess3"/>
    <dgm:cxn modelId="{8D3C65DB-19D4-4533-B00D-3364E182D97D}" type="presParOf" srcId="{3D7593FE-2BDB-41FB-BC2D-D1FF9D88B503}" destId="{3AFB6EA5-E0DA-4B1A-9DAF-ED45EB61614E}" srcOrd="5" destOrd="0" presId="urn:microsoft.com/office/officeart/2005/8/layout/lProcess3"/>
    <dgm:cxn modelId="{FBBED714-9E68-419F-85FB-41C3E4D13C8B}" type="presParOf" srcId="{3D7593FE-2BDB-41FB-BC2D-D1FF9D88B503}" destId="{918E29B9-8440-4518-A355-144E7C2A07F0}" srcOrd="6" destOrd="0" presId="urn:microsoft.com/office/officeart/2005/8/layout/lProcess3"/>
    <dgm:cxn modelId="{1DA7E354-5570-4630-872C-8F61FDE0D642}" type="presParOf" srcId="{918E29B9-8440-4518-A355-144E7C2A07F0}" destId="{B11B3543-A0D7-4AC9-A170-B3EB74E5DC4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F9C25F-1D60-434B-96DF-BA0585E923AA}" type="doc">
      <dgm:prSet loTypeId="urn:microsoft.com/office/officeart/2005/8/layout/matrix1" loCatId="matrix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4716CDF-9058-4AED-8907-9FF7B10DDFBF}">
      <dgm:prSet phldrT="[Text]"/>
      <dgm:spPr/>
      <dgm:t>
        <a:bodyPr/>
        <a:lstStyle/>
        <a:p>
          <a:r>
            <a:rPr lang="en-GB" dirty="0" smtClean="0"/>
            <a:t>International Coordinator</a:t>
          </a:r>
          <a:endParaRPr lang="en-GB" dirty="0"/>
        </a:p>
      </dgm:t>
    </dgm:pt>
    <dgm:pt modelId="{C6052E03-54D9-46B3-83D6-3C1A1DDA6670}" type="parTrans" cxnId="{B45373D4-9D6F-4BBC-BE19-6AFD9E7438C9}">
      <dgm:prSet/>
      <dgm:spPr/>
      <dgm:t>
        <a:bodyPr/>
        <a:lstStyle/>
        <a:p>
          <a:endParaRPr lang="en-GB"/>
        </a:p>
      </dgm:t>
    </dgm:pt>
    <dgm:pt modelId="{5BBCEBC8-7598-45D9-99D8-E67A128946FA}" type="sibTrans" cxnId="{B45373D4-9D6F-4BBC-BE19-6AFD9E7438C9}">
      <dgm:prSet/>
      <dgm:spPr/>
      <dgm:t>
        <a:bodyPr/>
        <a:lstStyle/>
        <a:p>
          <a:endParaRPr lang="en-GB"/>
        </a:p>
      </dgm:t>
    </dgm:pt>
    <dgm:pt modelId="{6E42D9F6-A9A7-4F93-9EAE-8C69729BA713}">
      <dgm:prSet phldrT="[Text]"/>
      <dgm:spPr/>
      <dgm:t>
        <a:bodyPr/>
        <a:lstStyle/>
        <a:p>
          <a:r>
            <a:rPr lang="en-GB" dirty="0" smtClean="0"/>
            <a:t>International Academic Coordinator</a:t>
          </a:r>
          <a:endParaRPr lang="en-GB" dirty="0"/>
        </a:p>
      </dgm:t>
    </dgm:pt>
    <dgm:pt modelId="{822304E2-EF8D-4D8F-916D-7FC08C22615F}" type="parTrans" cxnId="{6E87F8A6-5FCD-4E6C-BE34-8D3930FF24EB}">
      <dgm:prSet/>
      <dgm:spPr/>
      <dgm:t>
        <a:bodyPr/>
        <a:lstStyle/>
        <a:p>
          <a:endParaRPr lang="en-GB"/>
        </a:p>
      </dgm:t>
    </dgm:pt>
    <dgm:pt modelId="{06D685C3-0FA4-48CC-808F-CCF0469FF0C3}" type="sibTrans" cxnId="{6E87F8A6-5FCD-4E6C-BE34-8D3930FF24EB}">
      <dgm:prSet/>
      <dgm:spPr/>
      <dgm:t>
        <a:bodyPr/>
        <a:lstStyle/>
        <a:p>
          <a:endParaRPr lang="en-GB"/>
        </a:p>
      </dgm:t>
    </dgm:pt>
    <dgm:pt modelId="{6A625DD6-C848-46D6-9E81-C71629B108B7}">
      <dgm:prSet phldrT="[Text]"/>
      <dgm:spPr/>
      <dgm:t>
        <a:bodyPr/>
        <a:lstStyle/>
        <a:p>
          <a:r>
            <a:rPr lang="en-GB" dirty="0" smtClean="0"/>
            <a:t>International Human Resources Coordinator</a:t>
          </a:r>
          <a:endParaRPr lang="en-GB" dirty="0"/>
        </a:p>
      </dgm:t>
    </dgm:pt>
    <dgm:pt modelId="{CF490BF8-B641-4CF0-8A56-8E34529B02BD}" type="parTrans" cxnId="{55E2E644-8062-4D9B-A8F7-8D024C915621}">
      <dgm:prSet/>
      <dgm:spPr/>
      <dgm:t>
        <a:bodyPr/>
        <a:lstStyle/>
        <a:p>
          <a:endParaRPr lang="en-GB"/>
        </a:p>
      </dgm:t>
    </dgm:pt>
    <dgm:pt modelId="{6C6EA677-2F20-48C7-B034-B7E017C82EB8}" type="sibTrans" cxnId="{55E2E644-8062-4D9B-A8F7-8D024C915621}">
      <dgm:prSet/>
      <dgm:spPr/>
      <dgm:t>
        <a:bodyPr/>
        <a:lstStyle/>
        <a:p>
          <a:endParaRPr lang="en-GB"/>
        </a:p>
      </dgm:t>
    </dgm:pt>
    <dgm:pt modelId="{CA95C3DB-FC89-4A81-A29D-C747B5277B8E}">
      <dgm:prSet phldrT="[Text]"/>
      <dgm:spPr/>
      <dgm:t>
        <a:bodyPr/>
        <a:lstStyle/>
        <a:p>
          <a:r>
            <a:rPr lang="en-GB" dirty="0" smtClean="0"/>
            <a:t>International Linguistics Editor</a:t>
          </a:r>
          <a:endParaRPr lang="en-GB" dirty="0"/>
        </a:p>
      </dgm:t>
    </dgm:pt>
    <dgm:pt modelId="{9C38E8EE-78C1-4A5E-AEA0-82E177DAA1AE}" type="parTrans" cxnId="{29D77B48-2849-454C-B46E-B5EE4CF40C00}">
      <dgm:prSet/>
      <dgm:spPr/>
      <dgm:t>
        <a:bodyPr/>
        <a:lstStyle/>
        <a:p>
          <a:endParaRPr lang="en-GB"/>
        </a:p>
      </dgm:t>
    </dgm:pt>
    <dgm:pt modelId="{386217E1-B1B3-441D-96DE-705E448D6485}" type="sibTrans" cxnId="{29D77B48-2849-454C-B46E-B5EE4CF40C00}">
      <dgm:prSet/>
      <dgm:spPr/>
      <dgm:t>
        <a:bodyPr/>
        <a:lstStyle/>
        <a:p>
          <a:endParaRPr lang="en-GB"/>
        </a:p>
      </dgm:t>
    </dgm:pt>
    <dgm:pt modelId="{F4B8A471-5FB0-4E48-868A-B6CF184F4D20}">
      <dgm:prSet phldrT="[Text]"/>
      <dgm:spPr/>
      <dgm:t>
        <a:bodyPr/>
        <a:lstStyle/>
        <a:p>
          <a:r>
            <a:rPr lang="en-GB" dirty="0" smtClean="0"/>
            <a:t>International Technical Editor</a:t>
          </a:r>
          <a:endParaRPr lang="en-GB" dirty="0"/>
        </a:p>
      </dgm:t>
    </dgm:pt>
    <dgm:pt modelId="{8388650B-ABBD-4AF5-B007-FB31306D16A6}" type="parTrans" cxnId="{F9E568B8-A8BB-479A-B11D-10C3DB7E376F}">
      <dgm:prSet/>
      <dgm:spPr/>
      <dgm:t>
        <a:bodyPr/>
        <a:lstStyle/>
        <a:p>
          <a:endParaRPr lang="en-GB"/>
        </a:p>
      </dgm:t>
    </dgm:pt>
    <dgm:pt modelId="{15251CD2-565E-4F15-97F1-9544DBC8C39F}" type="sibTrans" cxnId="{F9E568B8-A8BB-479A-B11D-10C3DB7E376F}">
      <dgm:prSet/>
      <dgm:spPr/>
      <dgm:t>
        <a:bodyPr/>
        <a:lstStyle/>
        <a:p>
          <a:endParaRPr lang="en-GB"/>
        </a:p>
      </dgm:t>
    </dgm:pt>
    <dgm:pt modelId="{282E6BE0-D0B4-4DED-AA5E-B879E2E7FFE2}">
      <dgm:prSet phldrT="[Text]"/>
      <dgm:spPr/>
      <dgm:t>
        <a:bodyPr/>
        <a:lstStyle/>
        <a:p>
          <a:endParaRPr lang="en-GB" dirty="0"/>
        </a:p>
      </dgm:t>
    </dgm:pt>
    <dgm:pt modelId="{6E266515-F953-4DFC-A947-816802B6CC7C}" type="parTrans" cxnId="{A4FBD8B7-9B6A-41D9-B3F3-546A302165B1}">
      <dgm:prSet/>
      <dgm:spPr/>
      <dgm:t>
        <a:bodyPr/>
        <a:lstStyle/>
        <a:p>
          <a:endParaRPr lang="en-GB"/>
        </a:p>
      </dgm:t>
    </dgm:pt>
    <dgm:pt modelId="{CBFA0E0C-987A-44AC-889F-1E6942D0E826}" type="sibTrans" cxnId="{A4FBD8B7-9B6A-41D9-B3F3-546A302165B1}">
      <dgm:prSet/>
      <dgm:spPr/>
      <dgm:t>
        <a:bodyPr/>
        <a:lstStyle/>
        <a:p>
          <a:endParaRPr lang="en-GB"/>
        </a:p>
      </dgm:t>
    </dgm:pt>
    <dgm:pt modelId="{FC41CAA1-6628-4338-87DB-5088FBE603CC}" type="pres">
      <dgm:prSet presAssocID="{93F9C25F-1D60-434B-96DF-BA0585E923A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2160C18-3F61-4A4E-8926-0B648D68B4BD}" type="pres">
      <dgm:prSet presAssocID="{93F9C25F-1D60-434B-96DF-BA0585E923AA}" presName="matrix" presStyleCnt="0"/>
      <dgm:spPr/>
    </dgm:pt>
    <dgm:pt modelId="{A6099A0C-2B15-4FAF-AD47-58F7CA60CC3C}" type="pres">
      <dgm:prSet presAssocID="{93F9C25F-1D60-434B-96DF-BA0585E923AA}" presName="tile1" presStyleLbl="node1" presStyleIdx="0" presStyleCnt="4" custLinFactNeighborX="-1586" custLinFactNeighborY="776"/>
      <dgm:spPr/>
      <dgm:t>
        <a:bodyPr/>
        <a:lstStyle/>
        <a:p>
          <a:endParaRPr lang="en-GB"/>
        </a:p>
      </dgm:t>
    </dgm:pt>
    <dgm:pt modelId="{FAB59FB8-0897-4AE6-B289-50A39AE9A73A}" type="pres">
      <dgm:prSet presAssocID="{93F9C25F-1D60-434B-96DF-BA0585E923A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92A01E-A01C-438B-B0CC-AB24F8FAAA0C}" type="pres">
      <dgm:prSet presAssocID="{93F9C25F-1D60-434B-96DF-BA0585E923AA}" presName="tile2" presStyleLbl="node1" presStyleIdx="1" presStyleCnt="4"/>
      <dgm:spPr/>
      <dgm:t>
        <a:bodyPr/>
        <a:lstStyle/>
        <a:p>
          <a:endParaRPr lang="en-GB"/>
        </a:p>
      </dgm:t>
    </dgm:pt>
    <dgm:pt modelId="{462599DF-7E87-46EB-A62D-9160F1CADDF5}" type="pres">
      <dgm:prSet presAssocID="{93F9C25F-1D60-434B-96DF-BA0585E923A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A1DD4D-DCD4-4022-9803-CCEDDC3AB603}" type="pres">
      <dgm:prSet presAssocID="{93F9C25F-1D60-434B-96DF-BA0585E923AA}" presName="tile3" presStyleLbl="node1" presStyleIdx="2" presStyleCnt="4"/>
      <dgm:spPr/>
      <dgm:t>
        <a:bodyPr/>
        <a:lstStyle/>
        <a:p>
          <a:endParaRPr lang="en-GB"/>
        </a:p>
      </dgm:t>
    </dgm:pt>
    <dgm:pt modelId="{EB2C597D-2B5A-43F5-940E-96FC6AFFAF97}" type="pres">
      <dgm:prSet presAssocID="{93F9C25F-1D60-434B-96DF-BA0585E923A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88EE31D-1805-4B84-AAFB-929515548A10}" type="pres">
      <dgm:prSet presAssocID="{93F9C25F-1D60-434B-96DF-BA0585E923AA}" presName="tile4" presStyleLbl="node1" presStyleIdx="3" presStyleCnt="4"/>
      <dgm:spPr/>
      <dgm:t>
        <a:bodyPr/>
        <a:lstStyle/>
        <a:p>
          <a:endParaRPr lang="en-GB"/>
        </a:p>
      </dgm:t>
    </dgm:pt>
    <dgm:pt modelId="{D5608590-7C5F-42CD-9718-C84A6C691812}" type="pres">
      <dgm:prSet presAssocID="{93F9C25F-1D60-434B-96DF-BA0585E923A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4B664A-4E9B-4CCF-86A0-5738126B4666}" type="pres">
      <dgm:prSet presAssocID="{93F9C25F-1D60-434B-96DF-BA0585E923AA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</dgm:ptLst>
  <dgm:cxnLst>
    <dgm:cxn modelId="{A4FBD8B7-9B6A-41D9-B3F3-546A302165B1}" srcId="{84716CDF-9058-4AED-8907-9FF7B10DDFBF}" destId="{282E6BE0-D0B4-4DED-AA5E-B879E2E7FFE2}" srcOrd="4" destOrd="0" parTransId="{6E266515-F953-4DFC-A947-816802B6CC7C}" sibTransId="{CBFA0E0C-987A-44AC-889F-1E6942D0E826}"/>
    <dgm:cxn modelId="{55E2E644-8062-4D9B-A8F7-8D024C915621}" srcId="{84716CDF-9058-4AED-8907-9FF7B10DDFBF}" destId="{6A625DD6-C848-46D6-9E81-C71629B108B7}" srcOrd="1" destOrd="0" parTransId="{CF490BF8-B641-4CF0-8A56-8E34529B02BD}" sibTransId="{6C6EA677-2F20-48C7-B034-B7E017C82EB8}"/>
    <dgm:cxn modelId="{1241B524-864B-4215-9D4E-203138DA0960}" type="presOf" srcId="{6E42D9F6-A9A7-4F93-9EAE-8C69729BA713}" destId="{FAB59FB8-0897-4AE6-B289-50A39AE9A73A}" srcOrd="1" destOrd="0" presId="urn:microsoft.com/office/officeart/2005/8/layout/matrix1"/>
    <dgm:cxn modelId="{7A228CE3-EF39-494D-A54E-64D49CB3BC94}" type="presOf" srcId="{6A625DD6-C848-46D6-9E81-C71629B108B7}" destId="{1692A01E-A01C-438B-B0CC-AB24F8FAAA0C}" srcOrd="0" destOrd="0" presId="urn:microsoft.com/office/officeart/2005/8/layout/matrix1"/>
    <dgm:cxn modelId="{29D77B48-2849-454C-B46E-B5EE4CF40C00}" srcId="{84716CDF-9058-4AED-8907-9FF7B10DDFBF}" destId="{CA95C3DB-FC89-4A81-A29D-C747B5277B8E}" srcOrd="2" destOrd="0" parTransId="{9C38E8EE-78C1-4A5E-AEA0-82E177DAA1AE}" sibTransId="{386217E1-B1B3-441D-96DE-705E448D6485}"/>
    <dgm:cxn modelId="{A9020BB3-98B3-4137-87F2-1E4C0E226484}" type="presOf" srcId="{6A625DD6-C848-46D6-9E81-C71629B108B7}" destId="{462599DF-7E87-46EB-A62D-9160F1CADDF5}" srcOrd="1" destOrd="0" presId="urn:microsoft.com/office/officeart/2005/8/layout/matrix1"/>
    <dgm:cxn modelId="{6E87F8A6-5FCD-4E6C-BE34-8D3930FF24EB}" srcId="{84716CDF-9058-4AED-8907-9FF7B10DDFBF}" destId="{6E42D9F6-A9A7-4F93-9EAE-8C69729BA713}" srcOrd="0" destOrd="0" parTransId="{822304E2-EF8D-4D8F-916D-7FC08C22615F}" sibTransId="{06D685C3-0FA4-48CC-808F-CCF0469FF0C3}"/>
    <dgm:cxn modelId="{F9E568B8-A8BB-479A-B11D-10C3DB7E376F}" srcId="{84716CDF-9058-4AED-8907-9FF7B10DDFBF}" destId="{F4B8A471-5FB0-4E48-868A-B6CF184F4D20}" srcOrd="3" destOrd="0" parTransId="{8388650B-ABBD-4AF5-B007-FB31306D16A6}" sibTransId="{15251CD2-565E-4F15-97F1-9544DBC8C39F}"/>
    <dgm:cxn modelId="{74868D86-21DB-498B-A519-D029428790BB}" type="presOf" srcId="{CA95C3DB-FC89-4A81-A29D-C747B5277B8E}" destId="{EB2C597D-2B5A-43F5-940E-96FC6AFFAF97}" srcOrd="1" destOrd="0" presId="urn:microsoft.com/office/officeart/2005/8/layout/matrix1"/>
    <dgm:cxn modelId="{5F374B16-9C06-4808-928D-AF2EE2C797C3}" type="presOf" srcId="{93F9C25F-1D60-434B-96DF-BA0585E923AA}" destId="{FC41CAA1-6628-4338-87DB-5088FBE603CC}" srcOrd="0" destOrd="0" presId="urn:microsoft.com/office/officeart/2005/8/layout/matrix1"/>
    <dgm:cxn modelId="{F864D436-CA74-41D0-9082-2FF6CF440BFD}" type="presOf" srcId="{F4B8A471-5FB0-4E48-868A-B6CF184F4D20}" destId="{A88EE31D-1805-4B84-AAFB-929515548A10}" srcOrd="0" destOrd="0" presId="urn:microsoft.com/office/officeart/2005/8/layout/matrix1"/>
    <dgm:cxn modelId="{EB2AC240-D888-48C4-8AEC-A5997027AA92}" type="presOf" srcId="{84716CDF-9058-4AED-8907-9FF7B10DDFBF}" destId="{664B664A-4E9B-4CCF-86A0-5738126B4666}" srcOrd="0" destOrd="0" presId="urn:microsoft.com/office/officeart/2005/8/layout/matrix1"/>
    <dgm:cxn modelId="{E79AC99E-7D23-4450-96DA-3B9C8ACBD62D}" type="presOf" srcId="{6E42D9F6-A9A7-4F93-9EAE-8C69729BA713}" destId="{A6099A0C-2B15-4FAF-AD47-58F7CA60CC3C}" srcOrd="0" destOrd="0" presId="urn:microsoft.com/office/officeart/2005/8/layout/matrix1"/>
    <dgm:cxn modelId="{B45373D4-9D6F-4BBC-BE19-6AFD9E7438C9}" srcId="{93F9C25F-1D60-434B-96DF-BA0585E923AA}" destId="{84716CDF-9058-4AED-8907-9FF7B10DDFBF}" srcOrd="0" destOrd="0" parTransId="{C6052E03-54D9-46B3-83D6-3C1A1DDA6670}" sibTransId="{5BBCEBC8-7598-45D9-99D8-E67A128946FA}"/>
    <dgm:cxn modelId="{4CCBABB2-A360-441F-A5DA-4A580A5AA748}" type="presOf" srcId="{CA95C3DB-FC89-4A81-A29D-C747B5277B8E}" destId="{33A1DD4D-DCD4-4022-9803-CCEDDC3AB603}" srcOrd="0" destOrd="0" presId="urn:microsoft.com/office/officeart/2005/8/layout/matrix1"/>
    <dgm:cxn modelId="{A983FC7E-D93B-4771-84D3-801EE5F1F9EE}" type="presOf" srcId="{F4B8A471-5FB0-4E48-868A-B6CF184F4D20}" destId="{D5608590-7C5F-42CD-9718-C84A6C691812}" srcOrd="1" destOrd="0" presId="urn:microsoft.com/office/officeart/2005/8/layout/matrix1"/>
    <dgm:cxn modelId="{9B7F407D-2692-4530-8B4A-0546EC878BC9}" type="presParOf" srcId="{FC41CAA1-6628-4338-87DB-5088FBE603CC}" destId="{62160C18-3F61-4A4E-8926-0B648D68B4BD}" srcOrd="0" destOrd="0" presId="urn:microsoft.com/office/officeart/2005/8/layout/matrix1"/>
    <dgm:cxn modelId="{400908AA-79CE-488D-8DE9-3103029FEE83}" type="presParOf" srcId="{62160C18-3F61-4A4E-8926-0B648D68B4BD}" destId="{A6099A0C-2B15-4FAF-AD47-58F7CA60CC3C}" srcOrd="0" destOrd="0" presId="urn:microsoft.com/office/officeart/2005/8/layout/matrix1"/>
    <dgm:cxn modelId="{B825DE17-F598-45D0-9492-E1086AD10A9C}" type="presParOf" srcId="{62160C18-3F61-4A4E-8926-0B648D68B4BD}" destId="{FAB59FB8-0897-4AE6-B289-50A39AE9A73A}" srcOrd="1" destOrd="0" presId="urn:microsoft.com/office/officeart/2005/8/layout/matrix1"/>
    <dgm:cxn modelId="{6582C1C8-F50F-434B-AB98-1803B3E4A259}" type="presParOf" srcId="{62160C18-3F61-4A4E-8926-0B648D68B4BD}" destId="{1692A01E-A01C-438B-B0CC-AB24F8FAAA0C}" srcOrd="2" destOrd="0" presId="urn:microsoft.com/office/officeart/2005/8/layout/matrix1"/>
    <dgm:cxn modelId="{0013A949-9FDA-40C6-B63E-CF6F74201ADA}" type="presParOf" srcId="{62160C18-3F61-4A4E-8926-0B648D68B4BD}" destId="{462599DF-7E87-46EB-A62D-9160F1CADDF5}" srcOrd="3" destOrd="0" presId="urn:microsoft.com/office/officeart/2005/8/layout/matrix1"/>
    <dgm:cxn modelId="{458D2CD6-8FE7-47D8-BA13-0F7A819592B3}" type="presParOf" srcId="{62160C18-3F61-4A4E-8926-0B648D68B4BD}" destId="{33A1DD4D-DCD4-4022-9803-CCEDDC3AB603}" srcOrd="4" destOrd="0" presId="urn:microsoft.com/office/officeart/2005/8/layout/matrix1"/>
    <dgm:cxn modelId="{18147C6E-2323-4F1F-8DEE-D0D60790CE73}" type="presParOf" srcId="{62160C18-3F61-4A4E-8926-0B648D68B4BD}" destId="{EB2C597D-2B5A-43F5-940E-96FC6AFFAF97}" srcOrd="5" destOrd="0" presId="urn:microsoft.com/office/officeart/2005/8/layout/matrix1"/>
    <dgm:cxn modelId="{AD3D76D4-995E-4C6B-AB79-F0740BD68DC1}" type="presParOf" srcId="{62160C18-3F61-4A4E-8926-0B648D68B4BD}" destId="{A88EE31D-1805-4B84-AAFB-929515548A10}" srcOrd="6" destOrd="0" presId="urn:microsoft.com/office/officeart/2005/8/layout/matrix1"/>
    <dgm:cxn modelId="{6AE3E78D-4332-434F-833E-A616A3D09910}" type="presParOf" srcId="{62160C18-3F61-4A4E-8926-0B648D68B4BD}" destId="{D5608590-7C5F-42CD-9718-C84A6C691812}" srcOrd="7" destOrd="0" presId="urn:microsoft.com/office/officeart/2005/8/layout/matrix1"/>
    <dgm:cxn modelId="{2AB62213-20B0-4A9C-9B90-C328B7C00433}" type="presParOf" srcId="{FC41CAA1-6628-4338-87DB-5088FBE603CC}" destId="{664B664A-4E9B-4CCF-86A0-5738126B466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F9C25F-1D60-434B-96DF-BA0585E923AA}" type="doc">
      <dgm:prSet loTypeId="urn:microsoft.com/office/officeart/2005/8/layout/matrix1" loCatId="matrix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4716CDF-9058-4AED-8907-9FF7B10DDFBF}">
      <dgm:prSet phldrT="[Text]"/>
      <dgm:spPr/>
      <dgm:t>
        <a:bodyPr/>
        <a:lstStyle/>
        <a:p>
          <a:r>
            <a:rPr lang="en-GB" dirty="0" smtClean="0"/>
            <a:t>National Coordinator</a:t>
          </a:r>
          <a:endParaRPr lang="en-GB" dirty="0"/>
        </a:p>
      </dgm:t>
    </dgm:pt>
    <dgm:pt modelId="{C6052E03-54D9-46B3-83D6-3C1A1DDA6670}" type="parTrans" cxnId="{B45373D4-9D6F-4BBC-BE19-6AFD9E7438C9}">
      <dgm:prSet/>
      <dgm:spPr/>
      <dgm:t>
        <a:bodyPr/>
        <a:lstStyle/>
        <a:p>
          <a:endParaRPr lang="en-GB"/>
        </a:p>
      </dgm:t>
    </dgm:pt>
    <dgm:pt modelId="{5BBCEBC8-7598-45D9-99D8-E67A128946FA}" type="sibTrans" cxnId="{B45373D4-9D6F-4BBC-BE19-6AFD9E7438C9}">
      <dgm:prSet/>
      <dgm:spPr/>
      <dgm:t>
        <a:bodyPr/>
        <a:lstStyle/>
        <a:p>
          <a:endParaRPr lang="en-GB"/>
        </a:p>
      </dgm:t>
    </dgm:pt>
    <dgm:pt modelId="{6E42D9F6-A9A7-4F93-9EAE-8C69729BA713}">
      <dgm:prSet phldrT="[Text]"/>
      <dgm:spPr/>
      <dgm:t>
        <a:bodyPr/>
        <a:lstStyle/>
        <a:p>
          <a:r>
            <a:rPr lang="en-GB" dirty="0" smtClean="0"/>
            <a:t>National Academic Coordinator</a:t>
          </a:r>
          <a:endParaRPr lang="en-GB" dirty="0"/>
        </a:p>
      </dgm:t>
    </dgm:pt>
    <dgm:pt modelId="{822304E2-EF8D-4D8F-916D-7FC08C22615F}" type="parTrans" cxnId="{6E87F8A6-5FCD-4E6C-BE34-8D3930FF24EB}">
      <dgm:prSet/>
      <dgm:spPr/>
      <dgm:t>
        <a:bodyPr/>
        <a:lstStyle/>
        <a:p>
          <a:endParaRPr lang="en-GB"/>
        </a:p>
      </dgm:t>
    </dgm:pt>
    <dgm:pt modelId="{06D685C3-0FA4-48CC-808F-CCF0469FF0C3}" type="sibTrans" cxnId="{6E87F8A6-5FCD-4E6C-BE34-8D3930FF24EB}">
      <dgm:prSet/>
      <dgm:spPr/>
      <dgm:t>
        <a:bodyPr/>
        <a:lstStyle/>
        <a:p>
          <a:endParaRPr lang="en-GB"/>
        </a:p>
      </dgm:t>
    </dgm:pt>
    <dgm:pt modelId="{6A625DD6-C848-46D6-9E81-C71629B108B7}">
      <dgm:prSet phldrT="[Text]"/>
      <dgm:spPr/>
      <dgm:t>
        <a:bodyPr/>
        <a:lstStyle/>
        <a:p>
          <a:r>
            <a:rPr lang="en-GB" dirty="0" smtClean="0"/>
            <a:t>National Academic Advisor</a:t>
          </a:r>
          <a:endParaRPr lang="en-GB" dirty="0"/>
        </a:p>
      </dgm:t>
    </dgm:pt>
    <dgm:pt modelId="{CF490BF8-B641-4CF0-8A56-8E34529B02BD}" type="parTrans" cxnId="{55E2E644-8062-4D9B-A8F7-8D024C915621}">
      <dgm:prSet/>
      <dgm:spPr/>
      <dgm:t>
        <a:bodyPr/>
        <a:lstStyle/>
        <a:p>
          <a:endParaRPr lang="en-GB"/>
        </a:p>
      </dgm:t>
    </dgm:pt>
    <dgm:pt modelId="{6C6EA677-2F20-48C7-B034-B7E017C82EB8}" type="sibTrans" cxnId="{55E2E644-8062-4D9B-A8F7-8D024C915621}">
      <dgm:prSet/>
      <dgm:spPr/>
      <dgm:t>
        <a:bodyPr/>
        <a:lstStyle/>
        <a:p>
          <a:endParaRPr lang="en-GB"/>
        </a:p>
      </dgm:t>
    </dgm:pt>
    <dgm:pt modelId="{CA95C3DB-FC89-4A81-A29D-C747B5277B8E}">
      <dgm:prSet phldrT="[Text]"/>
      <dgm:spPr/>
      <dgm:t>
        <a:bodyPr/>
        <a:lstStyle/>
        <a:p>
          <a:r>
            <a:rPr lang="en-GB" dirty="0" smtClean="0"/>
            <a:t>National Linguistics Editor</a:t>
          </a:r>
          <a:endParaRPr lang="en-GB" dirty="0"/>
        </a:p>
      </dgm:t>
    </dgm:pt>
    <dgm:pt modelId="{9C38E8EE-78C1-4A5E-AEA0-82E177DAA1AE}" type="parTrans" cxnId="{29D77B48-2849-454C-B46E-B5EE4CF40C00}">
      <dgm:prSet/>
      <dgm:spPr/>
      <dgm:t>
        <a:bodyPr/>
        <a:lstStyle/>
        <a:p>
          <a:endParaRPr lang="en-GB"/>
        </a:p>
      </dgm:t>
    </dgm:pt>
    <dgm:pt modelId="{386217E1-B1B3-441D-96DE-705E448D6485}" type="sibTrans" cxnId="{29D77B48-2849-454C-B46E-B5EE4CF40C00}">
      <dgm:prSet/>
      <dgm:spPr/>
      <dgm:t>
        <a:bodyPr/>
        <a:lstStyle/>
        <a:p>
          <a:endParaRPr lang="en-GB"/>
        </a:p>
      </dgm:t>
    </dgm:pt>
    <dgm:pt modelId="{F4B8A471-5FB0-4E48-868A-B6CF184F4D20}">
      <dgm:prSet phldrT="[Text]"/>
      <dgm:spPr/>
      <dgm:t>
        <a:bodyPr/>
        <a:lstStyle/>
        <a:p>
          <a:r>
            <a:rPr lang="en-GB" dirty="0" smtClean="0"/>
            <a:t>National Technical Editor</a:t>
          </a:r>
          <a:endParaRPr lang="en-GB" dirty="0"/>
        </a:p>
      </dgm:t>
    </dgm:pt>
    <dgm:pt modelId="{8388650B-ABBD-4AF5-B007-FB31306D16A6}" type="parTrans" cxnId="{F9E568B8-A8BB-479A-B11D-10C3DB7E376F}">
      <dgm:prSet/>
      <dgm:spPr/>
      <dgm:t>
        <a:bodyPr/>
        <a:lstStyle/>
        <a:p>
          <a:endParaRPr lang="en-GB"/>
        </a:p>
      </dgm:t>
    </dgm:pt>
    <dgm:pt modelId="{15251CD2-565E-4F15-97F1-9544DBC8C39F}" type="sibTrans" cxnId="{F9E568B8-A8BB-479A-B11D-10C3DB7E376F}">
      <dgm:prSet/>
      <dgm:spPr/>
      <dgm:t>
        <a:bodyPr/>
        <a:lstStyle/>
        <a:p>
          <a:endParaRPr lang="en-GB"/>
        </a:p>
      </dgm:t>
    </dgm:pt>
    <dgm:pt modelId="{282E6BE0-D0B4-4DED-AA5E-B879E2E7FFE2}">
      <dgm:prSet phldrT="[Text]"/>
      <dgm:spPr/>
      <dgm:t>
        <a:bodyPr/>
        <a:lstStyle/>
        <a:p>
          <a:endParaRPr lang="en-GB" dirty="0"/>
        </a:p>
      </dgm:t>
    </dgm:pt>
    <dgm:pt modelId="{6E266515-F953-4DFC-A947-816802B6CC7C}" type="parTrans" cxnId="{A4FBD8B7-9B6A-41D9-B3F3-546A302165B1}">
      <dgm:prSet/>
      <dgm:spPr/>
      <dgm:t>
        <a:bodyPr/>
        <a:lstStyle/>
        <a:p>
          <a:endParaRPr lang="en-GB"/>
        </a:p>
      </dgm:t>
    </dgm:pt>
    <dgm:pt modelId="{CBFA0E0C-987A-44AC-889F-1E6942D0E826}" type="sibTrans" cxnId="{A4FBD8B7-9B6A-41D9-B3F3-546A302165B1}">
      <dgm:prSet/>
      <dgm:spPr/>
      <dgm:t>
        <a:bodyPr/>
        <a:lstStyle/>
        <a:p>
          <a:endParaRPr lang="en-GB"/>
        </a:p>
      </dgm:t>
    </dgm:pt>
    <dgm:pt modelId="{FC41CAA1-6628-4338-87DB-5088FBE603CC}" type="pres">
      <dgm:prSet presAssocID="{93F9C25F-1D60-434B-96DF-BA0585E923A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2160C18-3F61-4A4E-8926-0B648D68B4BD}" type="pres">
      <dgm:prSet presAssocID="{93F9C25F-1D60-434B-96DF-BA0585E923AA}" presName="matrix" presStyleCnt="0"/>
      <dgm:spPr/>
    </dgm:pt>
    <dgm:pt modelId="{A6099A0C-2B15-4FAF-AD47-58F7CA60CC3C}" type="pres">
      <dgm:prSet presAssocID="{93F9C25F-1D60-434B-96DF-BA0585E923AA}" presName="tile1" presStyleLbl="node1" presStyleIdx="0" presStyleCnt="4" custLinFactNeighborX="-1586" custLinFactNeighborY="776"/>
      <dgm:spPr/>
      <dgm:t>
        <a:bodyPr/>
        <a:lstStyle/>
        <a:p>
          <a:endParaRPr lang="en-GB"/>
        </a:p>
      </dgm:t>
    </dgm:pt>
    <dgm:pt modelId="{FAB59FB8-0897-4AE6-B289-50A39AE9A73A}" type="pres">
      <dgm:prSet presAssocID="{93F9C25F-1D60-434B-96DF-BA0585E923A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92A01E-A01C-438B-B0CC-AB24F8FAAA0C}" type="pres">
      <dgm:prSet presAssocID="{93F9C25F-1D60-434B-96DF-BA0585E923AA}" presName="tile2" presStyleLbl="node1" presStyleIdx="1" presStyleCnt="4"/>
      <dgm:spPr/>
      <dgm:t>
        <a:bodyPr/>
        <a:lstStyle/>
        <a:p>
          <a:endParaRPr lang="en-GB"/>
        </a:p>
      </dgm:t>
    </dgm:pt>
    <dgm:pt modelId="{462599DF-7E87-46EB-A62D-9160F1CADDF5}" type="pres">
      <dgm:prSet presAssocID="{93F9C25F-1D60-434B-96DF-BA0585E923A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A1DD4D-DCD4-4022-9803-CCEDDC3AB603}" type="pres">
      <dgm:prSet presAssocID="{93F9C25F-1D60-434B-96DF-BA0585E923AA}" presName="tile3" presStyleLbl="node1" presStyleIdx="2" presStyleCnt="4"/>
      <dgm:spPr/>
      <dgm:t>
        <a:bodyPr/>
        <a:lstStyle/>
        <a:p>
          <a:endParaRPr lang="en-GB"/>
        </a:p>
      </dgm:t>
    </dgm:pt>
    <dgm:pt modelId="{EB2C597D-2B5A-43F5-940E-96FC6AFFAF97}" type="pres">
      <dgm:prSet presAssocID="{93F9C25F-1D60-434B-96DF-BA0585E923A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88EE31D-1805-4B84-AAFB-929515548A10}" type="pres">
      <dgm:prSet presAssocID="{93F9C25F-1D60-434B-96DF-BA0585E923AA}" presName="tile4" presStyleLbl="node1" presStyleIdx="3" presStyleCnt="4"/>
      <dgm:spPr/>
      <dgm:t>
        <a:bodyPr/>
        <a:lstStyle/>
        <a:p>
          <a:endParaRPr lang="en-GB"/>
        </a:p>
      </dgm:t>
    </dgm:pt>
    <dgm:pt modelId="{D5608590-7C5F-42CD-9718-C84A6C691812}" type="pres">
      <dgm:prSet presAssocID="{93F9C25F-1D60-434B-96DF-BA0585E923A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4B664A-4E9B-4CCF-86A0-5738126B4666}" type="pres">
      <dgm:prSet presAssocID="{93F9C25F-1D60-434B-96DF-BA0585E923AA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</dgm:ptLst>
  <dgm:cxnLst>
    <dgm:cxn modelId="{59443FDF-89D2-424D-9F11-03A34A93B2F8}" type="presOf" srcId="{84716CDF-9058-4AED-8907-9FF7B10DDFBF}" destId="{664B664A-4E9B-4CCF-86A0-5738126B4666}" srcOrd="0" destOrd="0" presId="urn:microsoft.com/office/officeart/2005/8/layout/matrix1"/>
    <dgm:cxn modelId="{A4FBD8B7-9B6A-41D9-B3F3-546A302165B1}" srcId="{84716CDF-9058-4AED-8907-9FF7B10DDFBF}" destId="{282E6BE0-D0B4-4DED-AA5E-B879E2E7FFE2}" srcOrd="4" destOrd="0" parTransId="{6E266515-F953-4DFC-A947-816802B6CC7C}" sibTransId="{CBFA0E0C-987A-44AC-889F-1E6942D0E826}"/>
    <dgm:cxn modelId="{55E2E644-8062-4D9B-A8F7-8D024C915621}" srcId="{84716CDF-9058-4AED-8907-9FF7B10DDFBF}" destId="{6A625DD6-C848-46D6-9E81-C71629B108B7}" srcOrd="1" destOrd="0" parTransId="{CF490BF8-B641-4CF0-8A56-8E34529B02BD}" sibTransId="{6C6EA677-2F20-48C7-B034-B7E017C82EB8}"/>
    <dgm:cxn modelId="{C6AAC611-19A7-4B34-969A-282D62F72BBE}" type="presOf" srcId="{93F9C25F-1D60-434B-96DF-BA0585E923AA}" destId="{FC41CAA1-6628-4338-87DB-5088FBE603CC}" srcOrd="0" destOrd="0" presId="urn:microsoft.com/office/officeart/2005/8/layout/matrix1"/>
    <dgm:cxn modelId="{0D0BC928-DAFE-4491-B9D8-D17714598583}" type="presOf" srcId="{CA95C3DB-FC89-4A81-A29D-C747B5277B8E}" destId="{33A1DD4D-DCD4-4022-9803-CCEDDC3AB603}" srcOrd="0" destOrd="0" presId="urn:microsoft.com/office/officeart/2005/8/layout/matrix1"/>
    <dgm:cxn modelId="{7523643B-A77E-4939-8E92-6419A06351D1}" type="presOf" srcId="{6A625DD6-C848-46D6-9E81-C71629B108B7}" destId="{462599DF-7E87-46EB-A62D-9160F1CADDF5}" srcOrd="1" destOrd="0" presId="urn:microsoft.com/office/officeart/2005/8/layout/matrix1"/>
    <dgm:cxn modelId="{7F9C1691-F86F-4561-8A40-7E3B1214C8C0}" type="presOf" srcId="{F4B8A471-5FB0-4E48-868A-B6CF184F4D20}" destId="{D5608590-7C5F-42CD-9718-C84A6C691812}" srcOrd="1" destOrd="0" presId="urn:microsoft.com/office/officeart/2005/8/layout/matrix1"/>
    <dgm:cxn modelId="{1A4F939A-E54F-4770-B7A9-81A37FF55D39}" type="presOf" srcId="{6E42D9F6-A9A7-4F93-9EAE-8C69729BA713}" destId="{FAB59FB8-0897-4AE6-B289-50A39AE9A73A}" srcOrd="1" destOrd="0" presId="urn:microsoft.com/office/officeart/2005/8/layout/matrix1"/>
    <dgm:cxn modelId="{29D77B48-2849-454C-B46E-B5EE4CF40C00}" srcId="{84716CDF-9058-4AED-8907-9FF7B10DDFBF}" destId="{CA95C3DB-FC89-4A81-A29D-C747B5277B8E}" srcOrd="2" destOrd="0" parTransId="{9C38E8EE-78C1-4A5E-AEA0-82E177DAA1AE}" sibTransId="{386217E1-B1B3-441D-96DE-705E448D6485}"/>
    <dgm:cxn modelId="{6E87F8A6-5FCD-4E6C-BE34-8D3930FF24EB}" srcId="{84716CDF-9058-4AED-8907-9FF7B10DDFBF}" destId="{6E42D9F6-A9A7-4F93-9EAE-8C69729BA713}" srcOrd="0" destOrd="0" parTransId="{822304E2-EF8D-4D8F-916D-7FC08C22615F}" sibTransId="{06D685C3-0FA4-48CC-808F-CCF0469FF0C3}"/>
    <dgm:cxn modelId="{F9E568B8-A8BB-479A-B11D-10C3DB7E376F}" srcId="{84716CDF-9058-4AED-8907-9FF7B10DDFBF}" destId="{F4B8A471-5FB0-4E48-868A-B6CF184F4D20}" srcOrd="3" destOrd="0" parTransId="{8388650B-ABBD-4AF5-B007-FB31306D16A6}" sibTransId="{15251CD2-565E-4F15-97F1-9544DBC8C39F}"/>
    <dgm:cxn modelId="{BFEF911F-AD96-4720-A4CD-23315EABF727}" type="presOf" srcId="{CA95C3DB-FC89-4A81-A29D-C747B5277B8E}" destId="{EB2C597D-2B5A-43F5-940E-96FC6AFFAF97}" srcOrd="1" destOrd="0" presId="urn:microsoft.com/office/officeart/2005/8/layout/matrix1"/>
    <dgm:cxn modelId="{5F0EEC5B-4B6B-4A0A-A677-E19C60A6593D}" type="presOf" srcId="{6A625DD6-C848-46D6-9E81-C71629B108B7}" destId="{1692A01E-A01C-438B-B0CC-AB24F8FAAA0C}" srcOrd="0" destOrd="0" presId="urn:microsoft.com/office/officeart/2005/8/layout/matrix1"/>
    <dgm:cxn modelId="{311A24B2-4450-479E-8DEC-5EA13418BBE9}" type="presOf" srcId="{6E42D9F6-A9A7-4F93-9EAE-8C69729BA713}" destId="{A6099A0C-2B15-4FAF-AD47-58F7CA60CC3C}" srcOrd="0" destOrd="0" presId="urn:microsoft.com/office/officeart/2005/8/layout/matrix1"/>
    <dgm:cxn modelId="{B45373D4-9D6F-4BBC-BE19-6AFD9E7438C9}" srcId="{93F9C25F-1D60-434B-96DF-BA0585E923AA}" destId="{84716CDF-9058-4AED-8907-9FF7B10DDFBF}" srcOrd="0" destOrd="0" parTransId="{C6052E03-54D9-46B3-83D6-3C1A1DDA6670}" sibTransId="{5BBCEBC8-7598-45D9-99D8-E67A128946FA}"/>
    <dgm:cxn modelId="{6E7ECA2F-37E1-4E10-AC1B-812DD5AD1F97}" type="presOf" srcId="{F4B8A471-5FB0-4E48-868A-B6CF184F4D20}" destId="{A88EE31D-1805-4B84-AAFB-929515548A10}" srcOrd="0" destOrd="0" presId="urn:microsoft.com/office/officeart/2005/8/layout/matrix1"/>
    <dgm:cxn modelId="{BF65A48B-A948-47CF-A58A-D93FBC39AEB4}" type="presParOf" srcId="{FC41CAA1-6628-4338-87DB-5088FBE603CC}" destId="{62160C18-3F61-4A4E-8926-0B648D68B4BD}" srcOrd="0" destOrd="0" presId="urn:microsoft.com/office/officeart/2005/8/layout/matrix1"/>
    <dgm:cxn modelId="{1DDA2FF5-7D76-4748-B91F-7E303284787D}" type="presParOf" srcId="{62160C18-3F61-4A4E-8926-0B648D68B4BD}" destId="{A6099A0C-2B15-4FAF-AD47-58F7CA60CC3C}" srcOrd="0" destOrd="0" presId="urn:microsoft.com/office/officeart/2005/8/layout/matrix1"/>
    <dgm:cxn modelId="{FDFEA025-29B3-4A2F-84F7-9807E44B661F}" type="presParOf" srcId="{62160C18-3F61-4A4E-8926-0B648D68B4BD}" destId="{FAB59FB8-0897-4AE6-B289-50A39AE9A73A}" srcOrd="1" destOrd="0" presId="urn:microsoft.com/office/officeart/2005/8/layout/matrix1"/>
    <dgm:cxn modelId="{5F6E6161-7661-415D-9223-BE0D34F65232}" type="presParOf" srcId="{62160C18-3F61-4A4E-8926-0B648D68B4BD}" destId="{1692A01E-A01C-438B-B0CC-AB24F8FAAA0C}" srcOrd="2" destOrd="0" presId="urn:microsoft.com/office/officeart/2005/8/layout/matrix1"/>
    <dgm:cxn modelId="{B014E3A5-5151-4119-B1DF-F4C749D719A0}" type="presParOf" srcId="{62160C18-3F61-4A4E-8926-0B648D68B4BD}" destId="{462599DF-7E87-46EB-A62D-9160F1CADDF5}" srcOrd="3" destOrd="0" presId="urn:microsoft.com/office/officeart/2005/8/layout/matrix1"/>
    <dgm:cxn modelId="{12C512E0-D5BD-4861-9736-416FE4D93290}" type="presParOf" srcId="{62160C18-3F61-4A4E-8926-0B648D68B4BD}" destId="{33A1DD4D-DCD4-4022-9803-CCEDDC3AB603}" srcOrd="4" destOrd="0" presId="urn:microsoft.com/office/officeart/2005/8/layout/matrix1"/>
    <dgm:cxn modelId="{F0C24B18-BA65-4093-9A44-431C2A0E5A3B}" type="presParOf" srcId="{62160C18-3F61-4A4E-8926-0B648D68B4BD}" destId="{EB2C597D-2B5A-43F5-940E-96FC6AFFAF97}" srcOrd="5" destOrd="0" presId="urn:microsoft.com/office/officeart/2005/8/layout/matrix1"/>
    <dgm:cxn modelId="{C3483E82-B2C5-4DC1-9F9C-97AE94217678}" type="presParOf" srcId="{62160C18-3F61-4A4E-8926-0B648D68B4BD}" destId="{A88EE31D-1805-4B84-AAFB-929515548A10}" srcOrd="6" destOrd="0" presId="urn:microsoft.com/office/officeart/2005/8/layout/matrix1"/>
    <dgm:cxn modelId="{0B6F8766-9CDE-4E10-89CC-E4CE9481AA68}" type="presParOf" srcId="{62160C18-3F61-4A4E-8926-0B648D68B4BD}" destId="{D5608590-7C5F-42CD-9718-C84A6C691812}" srcOrd="7" destOrd="0" presId="urn:microsoft.com/office/officeart/2005/8/layout/matrix1"/>
    <dgm:cxn modelId="{E065212E-D055-4EB9-BD7C-A4512A9FA5AF}" type="presParOf" srcId="{FC41CAA1-6628-4338-87DB-5088FBE603CC}" destId="{664B664A-4E9B-4CCF-86A0-5738126B466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661533-294E-42E4-A9A4-A1342A3BA7A3}" type="doc">
      <dgm:prSet loTypeId="urn:microsoft.com/office/officeart/2005/8/layout/bProcess4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2585C51A-9924-4C7A-B44A-21BB4F188BDB}">
      <dgm:prSet phldrT="[Text]"/>
      <dgm:spPr/>
      <dgm:t>
        <a:bodyPr/>
        <a:lstStyle/>
        <a:p>
          <a:r>
            <a:rPr lang="en-GB" dirty="0" smtClean="0"/>
            <a:t>Come up with a topic</a:t>
          </a:r>
          <a:endParaRPr lang="en-GB" dirty="0"/>
        </a:p>
      </dgm:t>
    </dgm:pt>
    <dgm:pt modelId="{B29A22C0-FBB4-4BCF-89BF-EED252A7411A}" type="parTrans" cxnId="{2EECF9B6-82FD-4E64-808B-B992B9E0D176}">
      <dgm:prSet/>
      <dgm:spPr/>
      <dgm:t>
        <a:bodyPr/>
        <a:lstStyle/>
        <a:p>
          <a:endParaRPr lang="en-GB"/>
        </a:p>
      </dgm:t>
    </dgm:pt>
    <dgm:pt modelId="{D57A59D1-360D-471A-81CE-25E36149CCAC}" type="sibTrans" cxnId="{2EECF9B6-82FD-4E64-808B-B992B9E0D176}">
      <dgm:prSet/>
      <dgm:spPr/>
      <dgm:t>
        <a:bodyPr/>
        <a:lstStyle/>
        <a:p>
          <a:endParaRPr lang="en-GB"/>
        </a:p>
      </dgm:t>
    </dgm:pt>
    <dgm:pt modelId="{D650FBF9-DF41-46C0-A082-D0D6CBD89E30}">
      <dgm:prSet phldrT="[Text]"/>
      <dgm:spPr/>
      <dgm:t>
        <a:bodyPr/>
        <a:lstStyle/>
        <a:p>
          <a:r>
            <a:rPr lang="en-GB" dirty="0" smtClean="0"/>
            <a:t>Approach an expert (professor </a:t>
          </a:r>
          <a:r>
            <a:rPr lang="en-GB" dirty="0" err="1" smtClean="0"/>
            <a:t>etc</a:t>
          </a:r>
          <a:r>
            <a:rPr lang="en-GB" dirty="0" smtClean="0"/>
            <a:t>)</a:t>
          </a:r>
          <a:endParaRPr lang="en-GB" dirty="0"/>
        </a:p>
      </dgm:t>
    </dgm:pt>
    <dgm:pt modelId="{0D988DCE-6B96-43E9-91DC-8EF8048764CF}" type="parTrans" cxnId="{B40E3BCC-BC1D-4784-B3CD-14E1ED0B80DD}">
      <dgm:prSet/>
      <dgm:spPr/>
      <dgm:t>
        <a:bodyPr/>
        <a:lstStyle/>
        <a:p>
          <a:endParaRPr lang="en-GB"/>
        </a:p>
      </dgm:t>
    </dgm:pt>
    <dgm:pt modelId="{A291D04B-6993-4C6D-9433-2B72FC8ECBB3}" type="sibTrans" cxnId="{B40E3BCC-BC1D-4784-B3CD-14E1ED0B80DD}">
      <dgm:prSet/>
      <dgm:spPr/>
      <dgm:t>
        <a:bodyPr/>
        <a:lstStyle/>
        <a:p>
          <a:endParaRPr lang="en-GB"/>
        </a:p>
      </dgm:t>
    </dgm:pt>
    <dgm:pt modelId="{C36158CD-D78C-471C-AE2B-5D1B47B211AB}">
      <dgm:prSet phldrT="[Text]"/>
      <dgm:spPr/>
      <dgm:t>
        <a:bodyPr/>
        <a:lstStyle/>
        <a:p>
          <a:r>
            <a:rPr lang="en-GB" dirty="0" smtClean="0"/>
            <a:t>Define the exact topic and create an academic framework</a:t>
          </a:r>
          <a:endParaRPr lang="en-GB" dirty="0"/>
        </a:p>
      </dgm:t>
    </dgm:pt>
    <dgm:pt modelId="{0D0EE474-DDD7-4A79-B6AF-F8B5C083A318}" type="parTrans" cxnId="{3BD33242-8214-42B7-AFE8-32C43BFC02E8}">
      <dgm:prSet/>
      <dgm:spPr/>
      <dgm:t>
        <a:bodyPr/>
        <a:lstStyle/>
        <a:p>
          <a:endParaRPr lang="en-GB"/>
        </a:p>
      </dgm:t>
    </dgm:pt>
    <dgm:pt modelId="{EAA14E45-C910-4E7A-93FA-01FF457FCFDA}" type="sibTrans" cxnId="{3BD33242-8214-42B7-AFE8-32C43BFC02E8}">
      <dgm:prSet/>
      <dgm:spPr/>
      <dgm:t>
        <a:bodyPr/>
        <a:lstStyle/>
        <a:p>
          <a:endParaRPr lang="en-GB"/>
        </a:p>
      </dgm:t>
    </dgm:pt>
    <dgm:pt modelId="{A827A5B7-B2D6-4D36-B043-14B971BB560A}">
      <dgm:prSet phldrT="[Text]"/>
      <dgm:spPr/>
      <dgm:t>
        <a:bodyPr/>
        <a:lstStyle/>
        <a:p>
          <a:r>
            <a:rPr lang="en-GB" dirty="0" smtClean="0"/>
            <a:t>Create promo materials</a:t>
          </a:r>
          <a:endParaRPr lang="en-GB" dirty="0"/>
        </a:p>
      </dgm:t>
    </dgm:pt>
    <dgm:pt modelId="{46996A79-584F-4E51-BF3D-7A9A55BADA13}" type="parTrans" cxnId="{B13A051F-D1B1-4D9A-BE2C-292F0B05F464}">
      <dgm:prSet/>
      <dgm:spPr/>
      <dgm:t>
        <a:bodyPr/>
        <a:lstStyle/>
        <a:p>
          <a:endParaRPr lang="en-GB"/>
        </a:p>
      </dgm:t>
    </dgm:pt>
    <dgm:pt modelId="{D570C3AB-BAA5-4570-9D00-B8117FCA0BCA}" type="sibTrans" cxnId="{B13A051F-D1B1-4D9A-BE2C-292F0B05F464}">
      <dgm:prSet/>
      <dgm:spPr/>
      <dgm:t>
        <a:bodyPr/>
        <a:lstStyle/>
        <a:p>
          <a:endParaRPr lang="en-GB"/>
        </a:p>
      </dgm:t>
    </dgm:pt>
    <dgm:pt modelId="{30057388-F15E-48E4-8474-0C9F15801D97}">
      <dgm:prSet phldrT="[Text]"/>
      <dgm:spPr/>
      <dgm:t>
        <a:bodyPr/>
        <a:lstStyle/>
        <a:p>
          <a:r>
            <a:rPr lang="en-GB" dirty="0" smtClean="0"/>
            <a:t>Recruit people</a:t>
          </a:r>
          <a:endParaRPr lang="en-GB" dirty="0"/>
        </a:p>
      </dgm:t>
    </dgm:pt>
    <dgm:pt modelId="{4C28350E-190A-490B-A566-B12C6236638F}" type="parTrans" cxnId="{D609F46E-7719-4C3C-B5F3-0E3923E236AF}">
      <dgm:prSet/>
      <dgm:spPr/>
      <dgm:t>
        <a:bodyPr/>
        <a:lstStyle/>
        <a:p>
          <a:endParaRPr lang="en-GB"/>
        </a:p>
      </dgm:t>
    </dgm:pt>
    <dgm:pt modelId="{EABCA24A-9041-40E0-9CC3-034B72028CDC}" type="sibTrans" cxnId="{D609F46E-7719-4C3C-B5F3-0E3923E236AF}">
      <dgm:prSet/>
      <dgm:spPr/>
      <dgm:t>
        <a:bodyPr/>
        <a:lstStyle/>
        <a:p>
          <a:endParaRPr lang="en-GB"/>
        </a:p>
      </dgm:t>
    </dgm:pt>
    <dgm:pt modelId="{325BA4AF-2F1B-4FEF-B94A-C9D52A7E44DE}">
      <dgm:prSet phldrT="[Text]"/>
      <dgm:spPr/>
      <dgm:t>
        <a:bodyPr/>
        <a:lstStyle/>
        <a:p>
          <a:r>
            <a:rPr lang="en-GB" dirty="0" smtClean="0"/>
            <a:t>Set timeline for the draft report</a:t>
          </a:r>
          <a:endParaRPr lang="en-GB" dirty="0"/>
        </a:p>
      </dgm:t>
    </dgm:pt>
    <dgm:pt modelId="{C0459535-0007-45A9-A56F-B80615D17512}" type="parTrans" cxnId="{79B769E9-6F44-4AE2-876D-EA3839D2A2C4}">
      <dgm:prSet/>
      <dgm:spPr/>
      <dgm:t>
        <a:bodyPr/>
        <a:lstStyle/>
        <a:p>
          <a:endParaRPr lang="en-GB"/>
        </a:p>
      </dgm:t>
    </dgm:pt>
    <dgm:pt modelId="{C80F2FCF-BABF-436B-8D0C-263F6091CB6D}" type="sibTrans" cxnId="{79B769E9-6F44-4AE2-876D-EA3839D2A2C4}">
      <dgm:prSet/>
      <dgm:spPr/>
      <dgm:t>
        <a:bodyPr/>
        <a:lstStyle/>
        <a:p>
          <a:endParaRPr lang="en-GB"/>
        </a:p>
      </dgm:t>
    </dgm:pt>
    <dgm:pt modelId="{2570F8AB-701C-4351-A9FC-10C2C43E2A61}">
      <dgm:prSet phldrT="[Text]"/>
      <dgm:spPr/>
      <dgm:t>
        <a:bodyPr/>
        <a:lstStyle/>
        <a:p>
          <a:r>
            <a:rPr lang="en-GB" dirty="0" smtClean="0"/>
            <a:t>Comments and feedback</a:t>
          </a:r>
          <a:endParaRPr lang="en-GB" dirty="0"/>
        </a:p>
      </dgm:t>
    </dgm:pt>
    <dgm:pt modelId="{35179200-069B-44CB-8A99-BCA355EA2737}" type="parTrans" cxnId="{A758BC14-9362-49C7-AFB9-EA281484834C}">
      <dgm:prSet/>
      <dgm:spPr/>
      <dgm:t>
        <a:bodyPr/>
        <a:lstStyle/>
        <a:p>
          <a:endParaRPr lang="en-GB"/>
        </a:p>
      </dgm:t>
    </dgm:pt>
    <dgm:pt modelId="{2116242B-93F7-46B9-B375-5D7928925C63}" type="sibTrans" cxnId="{A758BC14-9362-49C7-AFB9-EA281484834C}">
      <dgm:prSet/>
      <dgm:spPr/>
      <dgm:t>
        <a:bodyPr/>
        <a:lstStyle/>
        <a:p>
          <a:endParaRPr lang="en-GB"/>
        </a:p>
      </dgm:t>
    </dgm:pt>
    <dgm:pt modelId="{3238A262-4D03-4F65-8DB9-34346A627058}">
      <dgm:prSet phldrT="[Text]"/>
      <dgm:spPr/>
      <dgm:t>
        <a:bodyPr/>
        <a:lstStyle/>
        <a:p>
          <a:r>
            <a:rPr lang="en-GB" dirty="0" smtClean="0"/>
            <a:t>Final report – </a:t>
          </a:r>
          <a:r>
            <a:rPr lang="en-GB" dirty="0" err="1" smtClean="0"/>
            <a:t>compliling</a:t>
          </a:r>
          <a:r>
            <a:rPr lang="en-GB" dirty="0" smtClean="0"/>
            <a:t> - publication </a:t>
          </a:r>
          <a:endParaRPr lang="en-GB" dirty="0"/>
        </a:p>
      </dgm:t>
    </dgm:pt>
    <dgm:pt modelId="{9DDAF8EF-3A79-4E05-8843-ACE2E3F29F4A}" type="parTrans" cxnId="{61F242B3-49E7-4EA4-914E-B4D06D8632E7}">
      <dgm:prSet/>
      <dgm:spPr/>
      <dgm:t>
        <a:bodyPr/>
        <a:lstStyle/>
        <a:p>
          <a:endParaRPr lang="en-GB"/>
        </a:p>
      </dgm:t>
    </dgm:pt>
    <dgm:pt modelId="{01E08CB3-2853-4D2A-BE99-AA3D8BC74F86}" type="sibTrans" cxnId="{61F242B3-49E7-4EA4-914E-B4D06D8632E7}">
      <dgm:prSet/>
      <dgm:spPr/>
      <dgm:t>
        <a:bodyPr/>
        <a:lstStyle/>
        <a:p>
          <a:endParaRPr lang="en-GB"/>
        </a:p>
      </dgm:t>
    </dgm:pt>
    <dgm:pt modelId="{8675AF9A-89C8-4DB0-8503-618CB5A40F3E}">
      <dgm:prSet phldrT="[Text]"/>
      <dgm:spPr/>
      <dgm:t>
        <a:bodyPr/>
        <a:lstStyle/>
        <a:p>
          <a:r>
            <a:rPr lang="en-GB" dirty="0" smtClean="0"/>
            <a:t>Follow up activity</a:t>
          </a:r>
          <a:endParaRPr lang="en-GB" dirty="0"/>
        </a:p>
      </dgm:t>
    </dgm:pt>
    <dgm:pt modelId="{9810ABFF-A71C-40A1-8DDE-81411229C3DA}" type="parTrans" cxnId="{F84FD9E3-0BB5-426D-8641-7B1E8F02ABDB}">
      <dgm:prSet/>
      <dgm:spPr/>
      <dgm:t>
        <a:bodyPr/>
        <a:lstStyle/>
        <a:p>
          <a:endParaRPr lang="en-GB"/>
        </a:p>
      </dgm:t>
    </dgm:pt>
    <dgm:pt modelId="{2C1F40F4-CAD8-48A9-BF4A-DD4B9392D156}" type="sibTrans" cxnId="{F84FD9E3-0BB5-426D-8641-7B1E8F02ABDB}">
      <dgm:prSet/>
      <dgm:spPr/>
      <dgm:t>
        <a:bodyPr/>
        <a:lstStyle/>
        <a:p>
          <a:endParaRPr lang="en-GB"/>
        </a:p>
      </dgm:t>
    </dgm:pt>
    <dgm:pt modelId="{191A8FC9-988B-4ED0-96A8-12C21BA51979}" type="pres">
      <dgm:prSet presAssocID="{D0661533-294E-42E4-A9A4-A1342A3BA7A3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GB"/>
        </a:p>
      </dgm:t>
    </dgm:pt>
    <dgm:pt modelId="{0E2905B7-790A-4235-B9C2-8E3E9BFAE642}" type="pres">
      <dgm:prSet presAssocID="{2585C51A-9924-4C7A-B44A-21BB4F188BDB}" presName="compNode" presStyleCnt="0"/>
      <dgm:spPr/>
    </dgm:pt>
    <dgm:pt modelId="{3FFC688F-47DF-4DA5-AF71-E6AF89513370}" type="pres">
      <dgm:prSet presAssocID="{2585C51A-9924-4C7A-B44A-21BB4F188BDB}" presName="dummyConnPt" presStyleCnt="0"/>
      <dgm:spPr/>
    </dgm:pt>
    <dgm:pt modelId="{4BB5DA02-5365-49E9-A181-60B7A262AE1E}" type="pres">
      <dgm:prSet presAssocID="{2585C51A-9924-4C7A-B44A-21BB4F188BDB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DBCA9A-7FD1-4168-8716-EB4D226F35A5}" type="pres">
      <dgm:prSet presAssocID="{D57A59D1-360D-471A-81CE-25E36149CCAC}" presName="sibTrans" presStyleLbl="bgSibTrans2D1" presStyleIdx="0" presStyleCnt="8"/>
      <dgm:spPr/>
      <dgm:t>
        <a:bodyPr/>
        <a:lstStyle/>
        <a:p>
          <a:endParaRPr lang="en-GB"/>
        </a:p>
      </dgm:t>
    </dgm:pt>
    <dgm:pt modelId="{7D894D97-2E80-4524-BA6A-9C7AA90872A4}" type="pres">
      <dgm:prSet presAssocID="{D650FBF9-DF41-46C0-A082-D0D6CBD89E30}" presName="compNode" presStyleCnt="0"/>
      <dgm:spPr/>
    </dgm:pt>
    <dgm:pt modelId="{13FABBF3-57A7-4A46-846E-572089F97E34}" type="pres">
      <dgm:prSet presAssocID="{D650FBF9-DF41-46C0-A082-D0D6CBD89E30}" presName="dummyConnPt" presStyleCnt="0"/>
      <dgm:spPr/>
    </dgm:pt>
    <dgm:pt modelId="{5365E05C-575B-4D7E-81AA-74B3FEB82A99}" type="pres">
      <dgm:prSet presAssocID="{D650FBF9-DF41-46C0-A082-D0D6CBD89E3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38CCE8-0AE1-48EF-BA53-FE689660E86D}" type="pres">
      <dgm:prSet presAssocID="{A291D04B-6993-4C6D-9433-2B72FC8ECBB3}" presName="sibTrans" presStyleLbl="bgSibTrans2D1" presStyleIdx="1" presStyleCnt="8"/>
      <dgm:spPr/>
      <dgm:t>
        <a:bodyPr/>
        <a:lstStyle/>
        <a:p>
          <a:endParaRPr lang="en-GB"/>
        </a:p>
      </dgm:t>
    </dgm:pt>
    <dgm:pt modelId="{1BDF917E-5EF3-4081-8F5E-EF6A8C8775F0}" type="pres">
      <dgm:prSet presAssocID="{C36158CD-D78C-471C-AE2B-5D1B47B211AB}" presName="compNode" presStyleCnt="0"/>
      <dgm:spPr/>
    </dgm:pt>
    <dgm:pt modelId="{A5C5E2EB-2A9C-45CB-B5D2-1677388DB9F3}" type="pres">
      <dgm:prSet presAssocID="{C36158CD-D78C-471C-AE2B-5D1B47B211AB}" presName="dummyConnPt" presStyleCnt="0"/>
      <dgm:spPr/>
    </dgm:pt>
    <dgm:pt modelId="{FC9485ED-BFBD-4457-AC14-C72C318A2104}" type="pres">
      <dgm:prSet presAssocID="{C36158CD-D78C-471C-AE2B-5D1B47B211AB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F21F981-D568-4F3F-90C2-9743780BA629}" type="pres">
      <dgm:prSet presAssocID="{EAA14E45-C910-4E7A-93FA-01FF457FCFDA}" presName="sibTrans" presStyleLbl="bgSibTrans2D1" presStyleIdx="2" presStyleCnt="8"/>
      <dgm:spPr/>
      <dgm:t>
        <a:bodyPr/>
        <a:lstStyle/>
        <a:p>
          <a:endParaRPr lang="en-GB"/>
        </a:p>
      </dgm:t>
    </dgm:pt>
    <dgm:pt modelId="{B24DE862-1CB4-4105-AD25-668329A2CAE3}" type="pres">
      <dgm:prSet presAssocID="{A827A5B7-B2D6-4D36-B043-14B971BB560A}" presName="compNode" presStyleCnt="0"/>
      <dgm:spPr/>
    </dgm:pt>
    <dgm:pt modelId="{54E16DFB-62E9-4867-9486-16D876260308}" type="pres">
      <dgm:prSet presAssocID="{A827A5B7-B2D6-4D36-B043-14B971BB560A}" presName="dummyConnPt" presStyleCnt="0"/>
      <dgm:spPr/>
    </dgm:pt>
    <dgm:pt modelId="{DC2C8BF4-14AD-4DF0-8E6C-A6903B9A1086}" type="pres">
      <dgm:prSet presAssocID="{A827A5B7-B2D6-4D36-B043-14B971BB560A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BDB3E6-A0D5-47EB-9850-DD0E02FEAD46}" type="pres">
      <dgm:prSet presAssocID="{D570C3AB-BAA5-4570-9D00-B8117FCA0BCA}" presName="sibTrans" presStyleLbl="bgSibTrans2D1" presStyleIdx="3" presStyleCnt="8"/>
      <dgm:spPr/>
      <dgm:t>
        <a:bodyPr/>
        <a:lstStyle/>
        <a:p>
          <a:endParaRPr lang="en-GB"/>
        </a:p>
      </dgm:t>
    </dgm:pt>
    <dgm:pt modelId="{352F35DD-C4F8-41C9-93D4-2AC7AEE0D4F4}" type="pres">
      <dgm:prSet presAssocID="{30057388-F15E-48E4-8474-0C9F15801D97}" presName="compNode" presStyleCnt="0"/>
      <dgm:spPr/>
    </dgm:pt>
    <dgm:pt modelId="{35ABE5CA-7649-4F71-A085-5819404F7BEE}" type="pres">
      <dgm:prSet presAssocID="{30057388-F15E-48E4-8474-0C9F15801D97}" presName="dummyConnPt" presStyleCnt="0"/>
      <dgm:spPr/>
    </dgm:pt>
    <dgm:pt modelId="{6B9F3451-A17C-475A-936D-C1F403519633}" type="pres">
      <dgm:prSet presAssocID="{30057388-F15E-48E4-8474-0C9F15801D97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3724C0-7D12-47AC-8B30-DFBC291AB364}" type="pres">
      <dgm:prSet presAssocID="{EABCA24A-9041-40E0-9CC3-034B72028CDC}" presName="sibTrans" presStyleLbl="bgSibTrans2D1" presStyleIdx="4" presStyleCnt="8"/>
      <dgm:spPr/>
      <dgm:t>
        <a:bodyPr/>
        <a:lstStyle/>
        <a:p>
          <a:endParaRPr lang="en-GB"/>
        </a:p>
      </dgm:t>
    </dgm:pt>
    <dgm:pt modelId="{9D282A91-1EDA-4608-B6BE-C0354A04D283}" type="pres">
      <dgm:prSet presAssocID="{325BA4AF-2F1B-4FEF-B94A-C9D52A7E44DE}" presName="compNode" presStyleCnt="0"/>
      <dgm:spPr/>
    </dgm:pt>
    <dgm:pt modelId="{E965D24D-7593-4ADB-BD31-B7961BE99F8E}" type="pres">
      <dgm:prSet presAssocID="{325BA4AF-2F1B-4FEF-B94A-C9D52A7E44DE}" presName="dummyConnPt" presStyleCnt="0"/>
      <dgm:spPr/>
    </dgm:pt>
    <dgm:pt modelId="{AAEA52F6-E5AF-4AA0-8B52-A4D16D4710EF}" type="pres">
      <dgm:prSet presAssocID="{325BA4AF-2F1B-4FEF-B94A-C9D52A7E44D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1DE3F5-24CA-4CB7-8E51-84F5B0844818}" type="pres">
      <dgm:prSet presAssocID="{C80F2FCF-BABF-436B-8D0C-263F6091CB6D}" presName="sibTrans" presStyleLbl="bgSibTrans2D1" presStyleIdx="5" presStyleCnt="8"/>
      <dgm:spPr/>
      <dgm:t>
        <a:bodyPr/>
        <a:lstStyle/>
        <a:p>
          <a:endParaRPr lang="en-GB"/>
        </a:p>
      </dgm:t>
    </dgm:pt>
    <dgm:pt modelId="{0868D397-22FF-4363-B191-9468B6753A0E}" type="pres">
      <dgm:prSet presAssocID="{2570F8AB-701C-4351-A9FC-10C2C43E2A61}" presName="compNode" presStyleCnt="0"/>
      <dgm:spPr/>
    </dgm:pt>
    <dgm:pt modelId="{981ED3F3-7189-4A42-92E6-E2B41E8F0380}" type="pres">
      <dgm:prSet presAssocID="{2570F8AB-701C-4351-A9FC-10C2C43E2A61}" presName="dummyConnPt" presStyleCnt="0"/>
      <dgm:spPr/>
    </dgm:pt>
    <dgm:pt modelId="{1F8FDFBD-72D9-414D-AE1C-8E7D0E286F25}" type="pres">
      <dgm:prSet presAssocID="{2570F8AB-701C-4351-A9FC-10C2C43E2A61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28ED41-A739-4CD2-B1A4-6A35ABBA0204}" type="pres">
      <dgm:prSet presAssocID="{2116242B-93F7-46B9-B375-5D7928925C63}" presName="sibTrans" presStyleLbl="bgSibTrans2D1" presStyleIdx="6" presStyleCnt="8"/>
      <dgm:spPr/>
      <dgm:t>
        <a:bodyPr/>
        <a:lstStyle/>
        <a:p>
          <a:endParaRPr lang="en-GB"/>
        </a:p>
      </dgm:t>
    </dgm:pt>
    <dgm:pt modelId="{6C8CFEFF-95A1-4BA0-844B-2A7A09B9FA86}" type="pres">
      <dgm:prSet presAssocID="{3238A262-4D03-4F65-8DB9-34346A627058}" presName="compNode" presStyleCnt="0"/>
      <dgm:spPr/>
    </dgm:pt>
    <dgm:pt modelId="{FA8B98B1-D5E6-43E3-B9D8-8D7857E4896B}" type="pres">
      <dgm:prSet presAssocID="{3238A262-4D03-4F65-8DB9-34346A627058}" presName="dummyConnPt" presStyleCnt="0"/>
      <dgm:spPr/>
    </dgm:pt>
    <dgm:pt modelId="{65FD3B63-F4A7-4E9E-814D-C87E55A06E9C}" type="pres">
      <dgm:prSet presAssocID="{3238A262-4D03-4F65-8DB9-34346A627058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819708-A713-4492-9BC4-B45B8E6CEBEC}" type="pres">
      <dgm:prSet presAssocID="{01E08CB3-2853-4D2A-BE99-AA3D8BC74F86}" presName="sibTrans" presStyleLbl="bgSibTrans2D1" presStyleIdx="7" presStyleCnt="8"/>
      <dgm:spPr/>
      <dgm:t>
        <a:bodyPr/>
        <a:lstStyle/>
        <a:p>
          <a:endParaRPr lang="en-GB"/>
        </a:p>
      </dgm:t>
    </dgm:pt>
    <dgm:pt modelId="{47620067-76E8-4722-88C7-3DFD256F9913}" type="pres">
      <dgm:prSet presAssocID="{8675AF9A-89C8-4DB0-8503-618CB5A40F3E}" presName="compNode" presStyleCnt="0"/>
      <dgm:spPr/>
    </dgm:pt>
    <dgm:pt modelId="{BA10F31E-251C-4ED8-8DC9-04F4FEF99A39}" type="pres">
      <dgm:prSet presAssocID="{8675AF9A-89C8-4DB0-8503-618CB5A40F3E}" presName="dummyConnPt" presStyleCnt="0"/>
      <dgm:spPr/>
    </dgm:pt>
    <dgm:pt modelId="{CD72138C-9B19-4B70-B773-58CF66788E57}" type="pres">
      <dgm:prSet presAssocID="{8675AF9A-89C8-4DB0-8503-618CB5A40F3E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B2E797C-8181-4FEB-B2FF-3ED941BC708A}" type="presOf" srcId="{2570F8AB-701C-4351-A9FC-10C2C43E2A61}" destId="{1F8FDFBD-72D9-414D-AE1C-8E7D0E286F25}" srcOrd="0" destOrd="0" presId="urn:microsoft.com/office/officeart/2005/8/layout/bProcess4"/>
    <dgm:cxn modelId="{4932D4CD-5D54-4693-A1C2-BB199730C2AB}" type="presOf" srcId="{D57A59D1-360D-471A-81CE-25E36149CCAC}" destId="{08DBCA9A-7FD1-4168-8716-EB4D226F35A5}" srcOrd="0" destOrd="0" presId="urn:microsoft.com/office/officeart/2005/8/layout/bProcess4"/>
    <dgm:cxn modelId="{B15FF434-A63B-4ECA-8C75-166DC8EA3F65}" type="presOf" srcId="{2585C51A-9924-4C7A-B44A-21BB4F188BDB}" destId="{4BB5DA02-5365-49E9-A181-60B7A262AE1E}" srcOrd="0" destOrd="0" presId="urn:microsoft.com/office/officeart/2005/8/layout/bProcess4"/>
    <dgm:cxn modelId="{756AC7FF-8A96-45CE-88FD-4990A24B5857}" type="presOf" srcId="{01E08CB3-2853-4D2A-BE99-AA3D8BC74F86}" destId="{BB819708-A713-4492-9BC4-B45B8E6CEBEC}" srcOrd="0" destOrd="0" presId="urn:microsoft.com/office/officeart/2005/8/layout/bProcess4"/>
    <dgm:cxn modelId="{56064924-5150-43A2-9A45-2F111AE651AA}" type="presOf" srcId="{EAA14E45-C910-4E7A-93FA-01FF457FCFDA}" destId="{4F21F981-D568-4F3F-90C2-9743780BA629}" srcOrd="0" destOrd="0" presId="urn:microsoft.com/office/officeart/2005/8/layout/bProcess4"/>
    <dgm:cxn modelId="{E37F8041-E94A-442C-BDC6-EEC67A79AECE}" type="presOf" srcId="{3238A262-4D03-4F65-8DB9-34346A627058}" destId="{65FD3B63-F4A7-4E9E-814D-C87E55A06E9C}" srcOrd="0" destOrd="0" presId="urn:microsoft.com/office/officeart/2005/8/layout/bProcess4"/>
    <dgm:cxn modelId="{B40E3BCC-BC1D-4784-B3CD-14E1ED0B80DD}" srcId="{D0661533-294E-42E4-A9A4-A1342A3BA7A3}" destId="{D650FBF9-DF41-46C0-A082-D0D6CBD89E30}" srcOrd="1" destOrd="0" parTransId="{0D988DCE-6B96-43E9-91DC-8EF8048764CF}" sibTransId="{A291D04B-6993-4C6D-9433-2B72FC8ECBB3}"/>
    <dgm:cxn modelId="{1B6B41A3-9422-490D-9B46-125BAF34D112}" type="presOf" srcId="{D650FBF9-DF41-46C0-A082-D0D6CBD89E30}" destId="{5365E05C-575B-4D7E-81AA-74B3FEB82A99}" srcOrd="0" destOrd="0" presId="urn:microsoft.com/office/officeart/2005/8/layout/bProcess4"/>
    <dgm:cxn modelId="{A758BC14-9362-49C7-AFB9-EA281484834C}" srcId="{D0661533-294E-42E4-A9A4-A1342A3BA7A3}" destId="{2570F8AB-701C-4351-A9FC-10C2C43E2A61}" srcOrd="6" destOrd="0" parTransId="{35179200-069B-44CB-8A99-BCA355EA2737}" sibTransId="{2116242B-93F7-46B9-B375-5D7928925C63}"/>
    <dgm:cxn modelId="{3BD33242-8214-42B7-AFE8-32C43BFC02E8}" srcId="{D0661533-294E-42E4-A9A4-A1342A3BA7A3}" destId="{C36158CD-D78C-471C-AE2B-5D1B47B211AB}" srcOrd="2" destOrd="0" parTransId="{0D0EE474-DDD7-4A79-B6AF-F8B5C083A318}" sibTransId="{EAA14E45-C910-4E7A-93FA-01FF457FCFDA}"/>
    <dgm:cxn modelId="{25942185-1FFB-45A9-80FE-E10AD85353B9}" type="presOf" srcId="{EABCA24A-9041-40E0-9CC3-034B72028CDC}" destId="{693724C0-7D12-47AC-8B30-DFBC291AB364}" srcOrd="0" destOrd="0" presId="urn:microsoft.com/office/officeart/2005/8/layout/bProcess4"/>
    <dgm:cxn modelId="{DFAB143B-7AE1-4206-99AE-7B0ACD0B843F}" type="presOf" srcId="{D0661533-294E-42E4-A9A4-A1342A3BA7A3}" destId="{191A8FC9-988B-4ED0-96A8-12C21BA51979}" srcOrd="0" destOrd="0" presId="urn:microsoft.com/office/officeart/2005/8/layout/bProcess4"/>
    <dgm:cxn modelId="{22F9C5C3-9AF8-4CB8-AA5F-FD56FA41FB24}" type="presOf" srcId="{A291D04B-6993-4C6D-9433-2B72FC8ECBB3}" destId="{CD38CCE8-0AE1-48EF-BA53-FE689660E86D}" srcOrd="0" destOrd="0" presId="urn:microsoft.com/office/officeart/2005/8/layout/bProcess4"/>
    <dgm:cxn modelId="{E8CC689F-D709-4D38-9BA5-96275514E643}" type="presOf" srcId="{C36158CD-D78C-471C-AE2B-5D1B47B211AB}" destId="{FC9485ED-BFBD-4457-AC14-C72C318A2104}" srcOrd="0" destOrd="0" presId="urn:microsoft.com/office/officeart/2005/8/layout/bProcess4"/>
    <dgm:cxn modelId="{EC4DEABA-2D19-41E6-ABC7-D5D15ED7A069}" type="presOf" srcId="{325BA4AF-2F1B-4FEF-B94A-C9D52A7E44DE}" destId="{AAEA52F6-E5AF-4AA0-8B52-A4D16D4710EF}" srcOrd="0" destOrd="0" presId="urn:microsoft.com/office/officeart/2005/8/layout/bProcess4"/>
    <dgm:cxn modelId="{54AF6F0B-3539-476A-B0F4-B878BFA26944}" type="presOf" srcId="{D570C3AB-BAA5-4570-9D00-B8117FCA0BCA}" destId="{87BDB3E6-A0D5-47EB-9850-DD0E02FEAD46}" srcOrd="0" destOrd="0" presId="urn:microsoft.com/office/officeart/2005/8/layout/bProcess4"/>
    <dgm:cxn modelId="{2D4C1650-1C0D-43B4-9D07-1C19753A6AB8}" type="presOf" srcId="{2116242B-93F7-46B9-B375-5D7928925C63}" destId="{6328ED41-A739-4CD2-B1A4-6A35ABBA0204}" srcOrd="0" destOrd="0" presId="urn:microsoft.com/office/officeart/2005/8/layout/bProcess4"/>
    <dgm:cxn modelId="{0BF09FD5-33CD-44A5-B000-53D98EB1E9B3}" type="presOf" srcId="{8675AF9A-89C8-4DB0-8503-618CB5A40F3E}" destId="{CD72138C-9B19-4B70-B773-58CF66788E57}" srcOrd="0" destOrd="0" presId="urn:microsoft.com/office/officeart/2005/8/layout/bProcess4"/>
    <dgm:cxn modelId="{79B769E9-6F44-4AE2-876D-EA3839D2A2C4}" srcId="{D0661533-294E-42E4-A9A4-A1342A3BA7A3}" destId="{325BA4AF-2F1B-4FEF-B94A-C9D52A7E44DE}" srcOrd="5" destOrd="0" parTransId="{C0459535-0007-45A9-A56F-B80615D17512}" sibTransId="{C80F2FCF-BABF-436B-8D0C-263F6091CB6D}"/>
    <dgm:cxn modelId="{B13A051F-D1B1-4D9A-BE2C-292F0B05F464}" srcId="{D0661533-294E-42E4-A9A4-A1342A3BA7A3}" destId="{A827A5B7-B2D6-4D36-B043-14B971BB560A}" srcOrd="3" destOrd="0" parTransId="{46996A79-584F-4E51-BF3D-7A9A55BADA13}" sibTransId="{D570C3AB-BAA5-4570-9D00-B8117FCA0BCA}"/>
    <dgm:cxn modelId="{D609F46E-7719-4C3C-B5F3-0E3923E236AF}" srcId="{D0661533-294E-42E4-A9A4-A1342A3BA7A3}" destId="{30057388-F15E-48E4-8474-0C9F15801D97}" srcOrd="4" destOrd="0" parTransId="{4C28350E-190A-490B-A566-B12C6236638F}" sibTransId="{EABCA24A-9041-40E0-9CC3-034B72028CDC}"/>
    <dgm:cxn modelId="{F84FD9E3-0BB5-426D-8641-7B1E8F02ABDB}" srcId="{D0661533-294E-42E4-A9A4-A1342A3BA7A3}" destId="{8675AF9A-89C8-4DB0-8503-618CB5A40F3E}" srcOrd="8" destOrd="0" parTransId="{9810ABFF-A71C-40A1-8DDE-81411229C3DA}" sibTransId="{2C1F40F4-CAD8-48A9-BF4A-DD4B9392D156}"/>
    <dgm:cxn modelId="{F32349F2-621F-4521-BE36-A8E252A86A4B}" type="presOf" srcId="{30057388-F15E-48E4-8474-0C9F15801D97}" destId="{6B9F3451-A17C-475A-936D-C1F403519633}" srcOrd="0" destOrd="0" presId="urn:microsoft.com/office/officeart/2005/8/layout/bProcess4"/>
    <dgm:cxn modelId="{71B9C059-3E08-4ED8-8B57-1FB050D47A08}" type="presOf" srcId="{C80F2FCF-BABF-436B-8D0C-263F6091CB6D}" destId="{491DE3F5-24CA-4CB7-8E51-84F5B0844818}" srcOrd="0" destOrd="0" presId="urn:microsoft.com/office/officeart/2005/8/layout/bProcess4"/>
    <dgm:cxn modelId="{890CD793-2BEA-46B2-BAE5-9EBEDBCD712D}" type="presOf" srcId="{A827A5B7-B2D6-4D36-B043-14B971BB560A}" destId="{DC2C8BF4-14AD-4DF0-8E6C-A6903B9A1086}" srcOrd="0" destOrd="0" presId="urn:microsoft.com/office/officeart/2005/8/layout/bProcess4"/>
    <dgm:cxn modelId="{2EECF9B6-82FD-4E64-808B-B992B9E0D176}" srcId="{D0661533-294E-42E4-A9A4-A1342A3BA7A3}" destId="{2585C51A-9924-4C7A-B44A-21BB4F188BDB}" srcOrd="0" destOrd="0" parTransId="{B29A22C0-FBB4-4BCF-89BF-EED252A7411A}" sibTransId="{D57A59D1-360D-471A-81CE-25E36149CCAC}"/>
    <dgm:cxn modelId="{61F242B3-49E7-4EA4-914E-B4D06D8632E7}" srcId="{D0661533-294E-42E4-A9A4-A1342A3BA7A3}" destId="{3238A262-4D03-4F65-8DB9-34346A627058}" srcOrd="7" destOrd="0" parTransId="{9DDAF8EF-3A79-4E05-8843-ACE2E3F29F4A}" sibTransId="{01E08CB3-2853-4D2A-BE99-AA3D8BC74F86}"/>
    <dgm:cxn modelId="{D1460817-CEE7-4563-A19F-542A8CD68FC8}" type="presParOf" srcId="{191A8FC9-988B-4ED0-96A8-12C21BA51979}" destId="{0E2905B7-790A-4235-B9C2-8E3E9BFAE642}" srcOrd="0" destOrd="0" presId="urn:microsoft.com/office/officeart/2005/8/layout/bProcess4"/>
    <dgm:cxn modelId="{55F6316C-7A20-4F7D-A23D-AE4D552E89F0}" type="presParOf" srcId="{0E2905B7-790A-4235-B9C2-8E3E9BFAE642}" destId="{3FFC688F-47DF-4DA5-AF71-E6AF89513370}" srcOrd="0" destOrd="0" presId="urn:microsoft.com/office/officeart/2005/8/layout/bProcess4"/>
    <dgm:cxn modelId="{FFC22F6D-12D9-4A47-8428-73A2C18E6B6B}" type="presParOf" srcId="{0E2905B7-790A-4235-B9C2-8E3E9BFAE642}" destId="{4BB5DA02-5365-49E9-A181-60B7A262AE1E}" srcOrd="1" destOrd="0" presId="urn:microsoft.com/office/officeart/2005/8/layout/bProcess4"/>
    <dgm:cxn modelId="{2D380F89-4493-4F5F-AA02-D2CC13BE4E76}" type="presParOf" srcId="{191A8FC9-988B-4ED0-96A8-12C21BA51979}" destId="{08DBCA9A-7FD1-4168-8716-EB4D226F35A5}" srcOrd="1" destOrd="0" presId="urn:microsoft.com/office/officeart/2005/8/layout/bProcess4"/>
    <dgm:cxn modelId="{7B56CADE-225B-4D5F-94B6-F3461F7D18A2}" type="presParOf" srcId="{191A8FC9-988B-4ED0-96A8-12C21BA51979}" destId="{7D894D97-2E80-4524-BA6A-9C7AA90872A4}" srcOrd="2" destOrd="0" presId="urn:microsoft.com/office/officeart/2005/8/layout/bProcess4"/>
    <dgm:cxn modelId="{0E1AA130-281E-4020-9505-DE3A9BD748E7}" type="presParOf" srcId="{7D894D97-2E80-4524-BA6A-9C7AA90872A4}" destId="{13FABBF3-57A7-4A46-846E-572089F97E34}" srcOrd="0" destOrd="0" presId="urn:microsoft.com/office/officeart/2005/8/layout/bProcess4"/>
    <dgm:cxn modelId="{E2E879B8-415F-4062-82B5-F1067A85CC1D}" type="presParOf" srcId="{7D894D97-2E80-4524-BA6A-9C7AA90872A4}" destId="{5365E05C-575B-4D7E-81AA-74B3FEB82A99}" srcOrd="1" destOrd="0" presId="urn:microsoft.com/office/officeart/2005/8/layout/bProcess4"/>
    <dgm:cxn modelId="{AAA2BF6D-2D30-483E-BE43-ADD0DD1B52DE}" type="presParOf" srcId="{191A8FC9-988B-4ED0-96A8-12C21BA51979}" destId="{CD38CCE8-0AE1-48EF-BA53-FE689660E86D}" srcOrd="3" destOrd="0" presId="urn:microsoft.com/office/officeart/2005/8/layout/bProcess4"/>
    <dgm:cxn modelId="{C064B9ED-C89A-4E81-8F7E-5F17DB5CF778}" type="presParOf" srcId="{191A8FC9-988B-4ED0-96A8-12C21BA51979}" destId="{1BDF917E-5EF3-4081-8F5E-EF6A8C8775F0}" srcOrd="4" destOrd="0" presId="urn:microsoft.com/office/officeart/2005/8/layout/bProcess4"/>
    <dgm:cxn modelId="{46F6AE55-E164-4884-BC5E-825EF89C47FD}" type="presParOf" srcId="{1BDF917E-5EF3-4081-8F5E-EF6A8C8775F0}" destId="{A5C5E2EB-2A9C-45CB-B5D2-1677388DB9F3}" srcOrd="0" destOrd="0" presId="urn:microsoft.com/office/officeart/2005/8/layout/bProcess4"/>
    <dgm:cxn modelId="{5E2C4052-B68F-41B6-A1C2-834653F2E06A}" type="presParOf" srcId="{1BDF917E-5EF3-4081-8F5E-EF6A8C8775F0}" destId="{FC9485ED-BFBD-4457-AC14-C72C318A2104}" srcOrd="1" destOrd="0" presId="urn:microsoft.com/office/officeart/2005/8/layout/bProcess4"/>
    <dgm:cxn modelId="{56CC5200-65D1-4E3D-9A01-ED80647A091B}" type="presParOf" srcId="{191A8FC9-988B-4ED0-96A8-12C21BA51979}" destId="{4F21F981-D568-4F3F-90C2-9743780BA629}" srcOrd="5" destOrd="0" presId="urn:microsoft.com/office/officeart/2005/8/layout/bProcess4"/>
    <dgm:cxn modelId="{1DE257EB-5FA9-4708-B139-909B59A5A3FE}" type="presParOf" srcId="{191A8FC9-988B-4ED0-96A8-12C21BA51979}" destId="{B24DE862-1CB4-4105-AD25-668329A2CAE3}" srcOrd="6" destOrd="0" presId="urn:microsoft.com/office/officeart/2005/8/layout/bProcess4"/>
    <dgm:cxn modelId="{DDDF8AE9-2E99-4162-881A-E5A12C166E81}" type="presParOf" srcId="{B24DE862-1CB4-4105-AD25-668329A2CAE3}" destId="{54E16DFB-62E9-4867-9486-16D876260308}" srcOrd="0" destOrd="0" presId="urn:microsoft.com/office/officeart/2005/8/layout/bProcess4"/>
    <dgm:cxn modelId="{643AF3CD-E027-427E-BD1E-5ABAEEECA809}" type="presParOf" srcId="{B24DE862-1CB4-4105-AD25-668329A2CAE3}" destId="{DC2C8BF4-14AD-4DF0-8E6C-A6903B9A1086}" srcOrd="1" destOrd="0" presId="urn:microsoft.com/office/officeart/2005/8/layout/bProcess4"/>
    <dgm:cxn modelId="{8F4612F5-F069-4FCE-B5A9-B507926970B7}" type="presParOf" srcId="{191A8FC9-988B-4ED0-96A8-12C21BA51979}" destId="{87BDB3E6-A0D5-47EB-9850-DD0E02FEAD46}" srcOrd="7" destOrd="0" presId="urn:microsoft.com/office/officeart/2005/8/layout/bProcess4"/>
    <dgm:cxn modelId="{A525F9B1-FAB8-4EAD-A103-1178732E38C7}" type="presParOf" srcId="{191A8FC9-988B-4ED0-96A8-12C21BA51979}" destId="{352F35DD-C4F8-41C9-93D4-2AC7AEE0D4F4}" srcOrd="8" destOrd="0" presId="urn:microsoft.com/office/officeart/2005/8/layout/bProcess4"/>
    <dgm:cxn modelId="{63702E9E-7C5B-4FCA-8989-E514247ED574}" type="presParOf" srcId="{352F35DD-C4F8-41C9-93D4-2AC7AEE0D4F4}" destId="{35ABE5CA-7649-4F71-A085-5819404F7BEE}" srcOrd="0" destOrd="0" presId="urn:microsoft.com/office/officeart/2005/8/layout/bProcess4"/>
    <dgm:cxn modelId="{B171C780-B454-477F-85B4-685F2AF53D0C}" type="presParOf" srcId="{352F35DD-C4F8-41C9-93D4-2AC7AEE0D4F4}" destId="{6B9F3451-A17C-475A-936D-C1F403519633}" srcOrd="1" destOrd="0" presId="urn:microsoft.com/office/officeart/2005/8/layout/bProcess4"/>
    <dgm:cxn modelId="{098C9F0B-0DAF-4C76-B7DD-AB9991CDD89B}" type="presParOf" srcId="{191A8FC9-988B-4ED0-96A8-12C21BA51979}" destId="{693724C0-7D12-47AC-8B30-DFBC291AB364}" srcOrd="9" destOrd="0" presId="urn:microsoft.com/office/officeart/2005/8/layout/bProcess4"/>
    <dgm:cxn modelId="{062534D2-44A9-4C3B-8901-A4FE9FE1DC6A}" type="presParOf" srcId="{191A8FC9-988B-4ED0-96A8-12C21BA51979}" destId="{9D282A91-1EDA-4608-B6BE-C0354A04D283}" srcOrd="10" destOrd="0" presId="urn:microsoft.com/office/officeart/2005/8/layout/bProcess4"/>
    <dgm:cxn modelId="{D4D61222-5158-413B-B414-81B3B58E09DD}" type="presParOf" srcId="{9D282A91-1EDA-4608-B6BE-C0354A04D283}" destId="{E965D24D-7593-4ADB-BD31-B7961BE99F8E}" srcOrd="0" destOrd="0" presId="urn:microsoft.com/office/officeart/2005/8/layout/bProcess4"/>
    <dgm:cxn modelId="{B9519A21-A0D3-4DBB-8FC1-1FD55FE11057}" type="presParOf" srcId="{9D282A91-1EDA-4608-B6BE-C0354A04D283}" destId="{AAEA52F6-E5AF-4AA0-8B52-A4D16D4710EF}" srcOrd="1" destOrd="0" presId="urn:microsoft.com/office/officeart/2005/8/layout/bProcess4"/>
    <dgm:cxn modelId="{92E541DC-79AF-49BF-9B29-1F5CD0D12101}" type="presParOf" srcId="{191A8FC9-988B-4ED0-96A8-12C21BA51979}" destId="{491DE3F5-24CA-4CB7-8E51-84F5B0844818}" srcOrd="11" destOrd="0" presId="urn:microsoft.com/office/officeart/2005/8/layout/bProcess4"/>
    <dgm:cxn modelId="{628EC3BA-B2B6-4226-97C0-371B8ED7A136}" type="presParOf" srcId="{191A8FC9-988B-4ED0-96A8-12C21BA51979}" destId="{0868D397-22FF-4363-B191-9468B6753A0E}" srcOrd="12" destOrd="0" presId="urn:microsoft.com/office/officeart/2005/8/layout/bProcess4"/>
    <dgm:cxn modelId="{7DFEAEF4-D989-4965-BAD1-A57DD5781DE8}" type="presParOf" srcId="{0868D397-22FF-4363-B191-9468B6753A0E}" destId="{981ED3F3-7189-4A42-92E6-E2B41E8F0380}" srcOrd="0" destOrd="0" presId="urn:microsoft.com/office/officeart/2005/8/layout/bProcess4"/>
    <dgm:cxn modelId="{7D33E282-487C-4CDB-883A-0BD3AE4A57EC}" type="presParOf" srcId="{0868D397-22FF-4363-B191-9468B6753A0E}" destId="{1F8FDFBD-72D9-414D-AE1C-8E7D0E286F25}" srcOrd="1" destOrd="0" presId="urn:microsoft.com/office/officeart/2005/8/layout/bProcess4"/>
    <dgm:cxn modelId="{617C2E0C-51CE-44B7-85F9-490CAA148F29}" type="presParOf" srcId="{191A8FC9-988B-4ED0-96A8-12C21BA51979}" destId="{6328ED41-A739-4CD2-B1A4-6A35ABBA0204}" srcOrd="13" destOrd="0" presId="urn:microsoft.com/office/officeart/2005/8/layout/bProcess4"/>
    <dgm:cxn modelId="{36FEA76E-C53C-4EA2-B777-A3B9EEFCE413}" type="presParOf" srcId="{191A8FC9-988B-4ED0-96A8-12C21BA51979}" destId="{6C8CFEFF-95A1-4BA0-844B-2A7A09B9FA86}" srcOrd="14" destOrd="0" presId="urn:microsoft.com/office/officeart/2005/8/layout/bProcess4"/>
    <dgm:cxn modelId="{F7D89947-E67C-4195-9DA4-EB8F4031FBE5}" type="presParOf" srcId="{6C8CFEFF-95A1-4BA0-844B-2A7A09B9FA86}" destId="{FA8B98B1-D5E6-43E3-B9D8-8D7857E4896B}" srcOrd="0" destOrd="0" presId="urn:microsoft.com/office/officeart/2005/8/layout/bProcess4"/>
    <dgm:cxn modelId="{FEFA4FB2-BD1E-4F60-967A-D237735EA3D4}" type="presParOf" srcId="{6C8CFEFF-95A1-4BA0-844B-2A7A09B9FA86}" destId="{65FD3B63-F4A7-4E9E-814D-C87E55A06E9C}" srcOrd="1" destOrd="0" presId="urn:microsoft.com/office/officeart/2005/8/layout/bProcess4"/>
    <dgm:cxn modelId="{C1401F30-2609-40F2-915C-1712D1E5EB22}" type="presParOf" srcId="{191A8FC9-988B-4ED0-96A8-12C21BA51979}" destId="{BB819708-A713-4492-9BC4-B45B8E6CEBEC}" srcOrd="15" destOrd="0" presId="urn:microsoft.com/office/officeart/2005/8/layout/bProcess4"/>
    <dgm:cxn modelId="{6A5C572A-11F7-4AAC-93E7-AA165661B36F}" type="presParOf" srcId="{191A8FC9-988B-4ED0-96A8-12C21BA51979}" destId="{47620067-76E8-4722-88C7-3DFD256F9913}" srcOrd="16" destOrd="0" presId="urn:microsoft.com/office/officeart/2005/8/layout/bProcess4"/>
    <dgm:cxn modelId="{5EEDD852-8180-4493-B7BE-B3C5F4546021}" type="presParOf" srcId="{47620067-76E8-4722-88C7-3DFD256F9913}" destId="{BA10F31E-251C-4ED8-8DC9-04F4FEF99A39}" srcOrd="0" destOrd="0" presId="urn:microsoft.com/office/officeart/2005/8/layout/bProcess4"/>
    <dgm:cxn modelId="{8303A460-AAEE-4C88-A73F-8280E346F457}" type="presParOf" srcId="{47620067-76E8-4722-88C7-3DFD256F9913}" destId="{CD72138C-9B19-4B70-B773-58CF66788E5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AB49B-EA60-451F-A1EF-3210F78BB543}">
      <dsp:nvSpPr>
        <dsp:cNvPr id="0" name=""/>
        <dsp:cNvSpPr/>
      </dsp:nvSpPr>
      <dsp:spPr>
        <a:xfrm>
          <a:off x="2647647" y="0"/>
          <a:ext cx="2585888" cy="258615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53083D-1AA1-48B1-9CC4-1AB5BA440C93}">
      <dsp:nvSpPr>
        <dsp:cNvPr id="0" name=""/>
        <dsp:cNvSpPr/>
      </dsp:nvSpPr>
      <dsp:spPr>
        <a:xfrm>
          <a:off x="3218570" y="936116"/>
          <a:ext cx="1443072" cy="721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ELSA &amp; Council of Europe</a:t>
          </a:r>
          <a:endParaRPr lang="en-GB" sz="1600" b="1" kern="1200" dirty="0"/>
        </a:p>
      </dsp:txBody>
      <dsp:txXfrm>
        <a:off x="3218570" y="936116"/>
        <a:ext cx="1443072" cy="721461"/>
      </dsp:txXfrm>
    </dsp:sp>
    <dsp:sp modelId="{5A34B142-1815-493E-8DBD-B60498728FB4}">
      <dsp:nvSpPr>
        <dsp:cNvPr id="0" name=""/>
        <dsp:cNvSpPr/>
      </dsp:nvSpPr>
      <dsp:spPr>
        <a:xfrm>
          <a:off x="1929264" y="1486128"/>
          <a:ext cx="2585888" cy="258615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E77EF9-CB07-4311-BE6F-F7BD71E535A2}">
      <dsp:nvSpPr>
        <dsp:cNvPr id="0" name=""/>
        <dsp:cNvSpPr/>
      </dsp:nvSpPr>
      <dsp:spPr>
        <a:xfrm>
          <a:off x="2497276" y="2424988"/>
          <a:ext cx="1443072" cy="721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International Coordination Team</a:t>
          </a:r>
          <a:endParaRPr lang="en-GB" sz="1600" b="1" kern="1200" dirty="0"/>
        </a:p>
      </dsp:txBody>
      <dsp:txXfrm>
        <a:off x="2497276" y="2424988"/>
        <a:ext cx="1443072" cy="721461"/>
      </dsp:txXfrm>
    </dsp:sp>
    <dsp:sp modelId="{CA9E925E-73D7-4EE7-8842-0130BCF877CD}">
      <dsp:nvSpPr>
        <dsp:cNvPr id="0" name=""/>
        <dsp:cNvSpPr/>
      </dsp:nvSpPr>
      <dsp:spPr>
        <a:xfrm>
          <a:off x="2647647" y="2977743"/>
          <a:ext cx="2585888" cy="2586151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478141-B7FD-41F1-80BA-D143BE53AC16}">
      <dsp:nvSpPr>
        <dsp:cNvPr id="0" name=""/>
        <dsp:cNvSpPr/>
      </dsp:nvSpPr>
      <dsp:spPr>
        <a:xfrm>
          <a:off x="3218570" y="3913860"/>
          <a:ext cx="1443072" cy="721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National Coordination Teams</a:t>
          </a:r>
          <a:endParaRPr lang="en-GB" sz="1600" b="1" kern="1200" dirty="0"/>
        </a:p>
      </dsp:txBody>
      <dsp:txXfrm>
        <a:off x="3218570" y="3913860"/>
        <a:ext cx="1443072" cy="721461"/>
      </dsp:txXfrm>
    </dsp:sp>
    <dsp:sp modelId="{55B0FFCC-5FF6-4A3E-B0A8-F8BDD7BB60B1}">
      <dsp:nvSpPr>
        <dsp:cNvPr id="0" name=""/>
        <dsp:cNvSpPr/>
      </dsp:nvSpPr>
      <dsp:spPr>
        <a:xfrm>
          <a:off x="2113589" y="4635322"/>
          <a:ext cx="2221603" cy="2222677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C045A1-E758-4CDD-9A34-C6179C713AE7}">
      <dsp:nvSpPr>
        <dsp:cNvPr id="0" name=""/>
        <dsp:cNvSpPr/>
      </dsp:nvSpPr>
      <dsp:spPr>
        <a:xfrm>
          <a:off x="2497276" y="5402732"/>
          <a:ext cx="1443072" cy="721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Researchers</a:t>
          </a:r>
          <a:endParaRPr lang="en-GB" sz="1600" b="1" kern="1200" dirty="0"/>
        </a:p>
      </dsp:txBody>
      <dsp:txXfrm>
        <a:off x="2497276" y="5402732"/>
        <a:ext cx="1443072" cy="721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153D0-5B43-4C8A-893B-1BCB6E9FF656}">
      <dsp:nvSpPr>
        <dsp:cNvPr id="0" name=""/>
        <dsp:cNvSpPr/>
      </dsp:nvSpPr>
      <dsp:spPr>
        <a:xfrm>
          <a:off x="199748" y="2306"/>
          <a:ext cx="2857309" cy="11429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ELSA &amp; </a:t>
          </a:r>
          <a:r>
            <a:rPr lang="en-GB" sz="2700" kern="1200" dirty="0" err="1" smtClean="0"/>
            <a:t>CoE</a:t>
          </a:r>
          <a:endParaRPr lang="en-GB" sz="2700" kern="1200" dirty="0"/>
        </a:p>
      </dsp:txBody>
      <dsp:txXfrm>
        <a:off x="771210" y="2306"/>
        <a:ext cx="1714386" cy="1142923"/>
      </dsp:txXfrm>
    </dsp:sp>
    <dsp:sp modelId="{ABAEB5DD-D4C8-4E46-A488-6DBCB24486C7}">
      <dsp:nvSpPr>
        <dsp:cNvPr id="0" name=""/>
        <dsp:cNvSpPr/>
      </dsp:nvSpPr>
      <dsp:spPr>
        <a:xfrm>
          <a:off x="2685608" y="99454"/>
          <a:ext cx="2371567" cy="94862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Definition of the topic – Promotion strategy</a:t>
          </a:r>
          <a:endParaRPr lang="en-GB" sz="1600" kern="1200" dirty="0"/>
        </a:p>
      </dsp:txBody>
      <dsp:txXfrm>
        <a:off x="3159921" y="99454"/>
        <a:ext cx="1422941" cy="948626"/>
      </dsp:txXfrm>
    </dsp:sp>
    <dsp:sp modelId="{09498D10-173A-4EA4-BC17-424FFDA2B945}">
      <dsp:nvSpPr>
        <dsp:cNvPr id="0" name=""/>
        <dsp:cNvSpPr/>
      </dsp:nvSpPr>
      <dsp:spPr>
        <a:xfrm>
          <a:off x="199748" y="1305239"/>
          <a:ext cx="2857309" cy="11429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ICT</a:t>
          </a:r>
          <a:endParaRPr lang="en-GB" sz="2700" kern="1200" dirty="0"/>
        </a:p>
      </dsp:txBody>
      <dsp:txXfrm>
        <a:off x="771210" y="1305239"/>
        <a:ext cx="1714386" cy="1142923"/>
      </dsp:txXfrm>
    </dsp:sp>
    <dsp:sp modelId="{66539619-7CAA-4767-91CE-4FABA6455B55}">
      <dsp:nvSpPr>
        <dsp:cNvPr id="0" name=""/>
        <dsp:cNvSpPr/>
      </dsp:nvSpPr>
      <dsp:spPr>
        <a:xfrm>
          <a:off x="2685608" y="1402387"/>
          <a:ext cx="2371567" cy="94862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Overall coordination of the National Teams</a:t>
          </a:r>
          <a:endParaRPr lang="en-GB" sz="1600" kern="1200" dirty="0"/>
        </a:p>
      </dsp:txBody>
      <dsp:txXfrm>
        <a:off x="3159921" y="1402387"/>
        <a:ext cx="1422941" cy="948626"/>
      </dsp:txXfrm>
    </dsp:sp>
    <dsp:sp modelId="{6F345805-A655-4D16-B10C-898250C2FCC3}">
      <dsp:nvSpPr>
        <dsp:cNvPr id="0" name=""/>
        <dsp:cNvSpPr/>
      </dsp:nvSpPr>
      <dsp:spPr>
        <a:xfrm>
          <a:off x="4725156" y="1402387"/>
          <a:ext cx="2371567" cy="94862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Academic support, technical contribution</a:t>
          </a:r>
          <a:endParaRPr lang="en-GB" sz="1600" kern="1200" dirty="0"/>
        </a:p>
      </dsp:txBody>
      <dsp:txXfrm>
        <a:off x="5199469" y="1402387"/>
        <a:ext cx="1422941" cy="948626"/>
      </dsp:txXfrm>
    </dsp:sp>
    <dsp:sp modelId="{87F19D83-1FD8-4397-9607-76DAD061DE73}">
      <dsp:nvSpPr>
        <dsp:cNvPr id="0" name=""/>
        <dsp:cNvSpPr/>
      </dsp:nvSpPr>
      <dsp:spPr>
        <a:xfrm>
          <a:off x="199748" y="2608172"/>
          <a:ext cx="2857309" cy="11429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NCT</a:t>
          </a:r>
          <a:endParaRPr lang="en-GB" sz="2700" kern="1200" dirty="0"/>
        </a:p>
      </dsp:txBody>
      <dsp:txXfrm>
        <a:off x="771210" y="2608172"/>
        <a:ext cx="1714386" cy="1142923"/>
      </dsp:txXfrm>
    </dsp:sp>
    <dsp:sp modelId="{444C7262-0625-489E-90BD-949124CFD035}">
      <dsp:nvSpPr>
        <dsp:cNvPr id="0" name=""/>
        <dsp:cNvSpPr/>
      </dsp:nvSpPr>
      <dsp:spPr>
        <a:xfrm>
          <a:off x="2685608" y="2705321"/>
          <a:ext cx="2371567" cy="94862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Recruitment</a:t>
          </a:r>
          <a:endParaRPr lang="en-GB" sz="1600" kern="1200" dirty="0"/>
        </a:p>
      </dsp:txBody>
      <dsp:txXfrm>
        <a:off x="3159921" y="2705321"/>
        <a:ext cx="1422941" cy="948626"/>
      </dsp:txXfrm>
    </dsp:sp>
    <dsp:sp modelId="{FC8A1B90-7BF7-410D-8583-5F3B072CB46C}">
      <dsp:nvSpPr>
        <dsp:cNvPr id="0" name=""/>
        <dsp:cNvSpPr/>
      </dsp:nvSpPr>
      <dsp:spPr>
        <a:xfrm>
          <a:off x="4725156" y="2705321"/>
          <a:ext cx="2371567" cy="94862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Link for ICT and researchers</a:t>
          </a:r>
          <a:br>
            <a:rPr lang="en-GB" sz="1600" kern="1200" dirty="0" smtClean="0"/>
          </a:br>
          <a:endParaRPr lang="en-GB" sz="1600" kern="1200" dirty="0"/>
        </a:p>
      </dsp:txBody>
      <dsp:txXfrm>
        <a:off x="5199469" y="2705321"/>
        <a:ext cx="1422941" cy="948626"/>
      </dsp:txXfrm>
    </dsp:sp>
    <dsp:sp modelId="{B11B3543-A0D7-4AC9-A170-B3EB74E5DC4A}">
      <dsp:nvSpPr>
        <dsp:cNvPr id="0" name=""/>
        <dsp:cNvSpPr/>
      </dsp:nvSpPr>
      <dsp:spPr>
        <a:xfrm>
          <a:off x="199748" y="3911105"/>
          <a:ext cx="2857309" cy="11429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Researchers </a:t>
          </a:r>
          <a:endParaRPr lang="en-GB" sz="2700" kern="1200" dirty="0"/>
        </a:p>
      </dsp:txBody>
      <dsp:txXfrm>
        <a:off x="771210" y="3911105"/>
        <a:ext cx="1714386" cy="11429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99A0C-2B15-4FAF-AD47-58F7CA60CC3C}">
      <dsp:nvSpPr>
        <dsp:cNvPr id="0" name=""/>
        <dsp:cNvSpPr/>
      </dsp:nvSpPr>
      <dsp:spPr>
        <a:xfrm rot="16200000">
          <a:off x="508000" y="-492231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International Academic Coordinator</a:t>
          </a:r>
          <a:endParaRPr lang="en-GB" sz="2300" kern="1200" dirty="0"/>
        </a:p>
      </dsp:txBody>
      <dsp:txXfrm rot="5400000">
        <a:off x="0" y="15769"/>
        <a:ext cx="3048000" cy="1524000"/>
      </dsp:txXfrm>
    </dsp:sp>
    <dsp:sp modelId="{1692A01E-A01C-438B-B0CC-AB24F8FAAA0C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International Human Resources Coordinator</a:t>
          </a:r>
          <a:endParaRPr lang="en-GB" sz="2300" kern="1200" dirty="0"/>
        </a:p>
      </dsp:txBody>
      <dsp:txXfrm>
        <a:off x="3048000" y="0"/>
        <a:ext cx="3048000" cy="1524000"/>
      </dsp:txXfrm>
    </dsp:sp>
    <dsp:sp modelId="{33A1DD4D-DCD4-4022-9803-CCEDDC3AB603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International Linguistics Editor</a:t>
          </a:r>
          <a:endParaRPr lang="en-GB" sz="2300" kern="1200" dirty="0"/>
        </a:p>
      </dsp:txBody>
      <dsp:txXfrm rot="10800000">
        <a:off x="0" y="2539999"/>
        <a:ext cx="3048000" cy="1524000"/>
      </dsp:txXfrm>
    </dsp:sp>
    <dsp:sp modelId="{A88EE31D-1805-4B84-AAFB-929515548A10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International Technical Editor</a:t>
          </a:r>
          <a:endParaRPr lang="en-GB" sz="2300" kern="1200" dirty="0"/>
        </a:p>
      </dsp:txBody>
      <dsp:txXfrm rot="-5400000">
        <a:off x="3048000" y="2539999"/>
        <a:ext cx="3048000" cy="1524000"/>
      </dsp:txXfrm>
    </dsp:sp>
    <dsp:sp modelId="{664B664A-4E9B-4CCF-86A0-5738126B4666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International Coordinator</a:t>
          </a:r>
          <a:endParaRPr lang="en-GB" sz="2300" kern="1200" dirty="0"/>
        </a:p>
      </dsp:txBody>
      <dsp:txXfrm>
        <a:off x="2183197" y="1573596"/>
        <a:ext cx="1729606" cy="9168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99A0C-2B15-4FAF-AD47-58F7CA60CC3C}">
      <dsp:nvSpPr>
        <dsp:cNvPr id="0" name=""/>
        <dsp:cNvSpPr/>
      </dsp:nvSpPr>
      <dsp:spPr>
        <a:xfrm rot="16200000">
          <a:off x="508000" y="-492231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National Academic Coordinator</a:t>
          </a:r>
          <a:endParaRPr lang="en-GB" sz="2400" kern="1200" dirty="0"/>
        </a:p>
      </dsp:txBody>
      <dsp:txXfrm rot="5400000">
        <a:off x="0" y="15769"/>
        <a:ext cx="3048000" cy="1524000"/>
      </dsp:txXfrm>
    </dsp:sp>
    <dsp:sp modelId="{1692A01E-A01C-438B-B0CC-AB24F8FAAA0C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National Academic Advisor</a:t>
          </a:r>
          <a:endParaRPr lang="en-GB" sz="2400" kern="1200" dirty="0"/>
        </a:p>
      </dsp:txBody>
      <dsp:txXfrm>
        <a:off x="3048000" y="0"/>
        <a:ext cx="3048000" cy="1524000"/>
      </dsp:txXfrm>
    </dsp:sp>
    <dsp:sp modelId="{33A1DD4D-DCD4-4022-9803-CCEDDC3AB603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National Linguistics Editor</a:t>
          </a:r>
          <a:endParaRPr lang="en-GB" sz="2400" kern="1200" dirty="0"/>
        </a:p>
      </dsp:txBody>
      <dsp:txXfrm rot="10800000">
        <a:off x="0" y="2539999"/>
        <a:ext cx="3048000" cy="1524000"/>
      </dsp:txXfrm>
    </dsp:sp>
    <dsp:sp modelId="{A88EE31D-1805-4B84-AAFB-929515548A10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National Technical Editor</a:t>
          </a:r>
          <a:endParaRPr lang="en-GB" sz="2400" kern="1200" dirty="0"/>
        </a:p>
      </dsp:txBody>
      <dsp:txXfrm rot="-5400000">
        <a:off x="3048000" y="2539999"/>
        <a:ext cx="3048000" cy="1524000"/>
      </dsp:txXfrm>
    </dsp:sp>
    <dsp:sp modelId="{664B664A-4E9B-4CCF-86A0-5738126B4666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National Coordinator</a:t>
          </a:r>
          <a:endParaRPr lang="en-GB" sz="2400" kern="1200" dirty="0"/>
        </a:p>
      </dsp:txBody>
      <dsp:txXfrm>
        <a:off x="2183197" y="1573596"/>
        <a:ext cx="1729606" cy="9168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BCA9A-7FD1-4168-8716-EB4D226F35A5}">
      <dsp:nvSpPr>
        <dsp:cNvPr id="0" name=""/>
        <dsp:cNvSpPr/>
      </dsp:nvSpPr>
      <dsp:spPr>
        <a:xfrm rot="5400000">
          <a:off x="-311764" y="2033358"/>
          <a:ext cx="1383084" cy="16714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BB5DA02-5365-49E9-A181-60B7A262AE1E}">
      <dsp:nvSpPr>
        <dsp:cNvPr id="0" name=""/>
        <dsp:cNvSpPr/>
      </dsp:nvSpPr>
      <dsp:spPr>
        <a:xfrm>
          <a:off x="3422" y="1146269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Come up with a topic</a:t>
          </a:r>
          <a:endParaRPr lang="en-GB" sz="1600" kern="1200" dirty="0"/>
        </a:p>
      </dsp:txBody>
      <dsp:txXfrm>
        <a:off x="36060" y="1178907"/>
        <a:ext cx="1791938" cy="1049052"/>
      </dsp:txXfrm>
    </dsp:sp>
    <dsp:sp modelId="{CD38CCE8-0AE1-48EF-BA53-FE689660E86D}">
      <dsp:nvSpPr>
        <dsp:cNvPr id="0" name=""/>
        <dsp:cNvSpPr/>
      </dsp:nvSpPr>
      <dsp:spPr>
        <a:xfrm rot="5400000">
          <a:off x="-311764" y="3426269"/>
          <a:ext cx="1383084" cy="16714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365E05C-575B-4D7E-81AA-74B3FEB82A99}">
      <dsp:nvSpPr>
        <dsp:cNvPr id="0" name=""/>
        <dsp:cNvSpPr/>
      </dsp:nvSpPr>
      <dsp:spPr>
        <a:xfrm>
          <a:off x="3422" y="2539179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Approach an expert (professor </a:t>
          </a:r>
          <a:r>
            <a:rPr lang="en-GB" sz="1600" kern="1200" dirty="0" err="1" smtClean="0"/>
            <a:t>etc</a:t>
          </a:r>
          <a:r>
            <a:rPr lang="en-GB" sz="1600" kern="1200" dirty="0" smtClean="0"/>
            <a:t>)</a:t>
          </a:r>
          <a:endParaRPr lang="en-GB" sz="1600" kern="1200" dirty="0"/>
        </a:p>
      </dsp:txBody>
      <dsp:txXfrm>
        <a:off x="36060" y="2571817"/>
        <a:ext cx="1791938" cy="1049052"/>
      </dsp:txXfrm>
    </dsp:sp>
    <dsp:sp modelId="{4F21F981-D568-4F3F-90C2-9743780BA629}">
      <dsp:nvSpPr>
        <dsp:cNvPr id="0" name=""/>
        <dsp:cNvSpPr/>
      </dsp:nvSpPr>
      <dsp:spPr>
        <a:xfrm>
          <a:off x="384691" y="4122724"/>
          <a:ext cx="2460268" cy="16714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9485ED-BFBD-4457-AC14-C72C318A2104}">
      <dsp:nvSpPr>
        <dsp:cNvPr id="0" name=""/>
        <dsp:cNvSpPr/>
      </dsp:nvSpPr>
      <dsp:spPr>
        <a:xfrm>
          <a:off x="3422" y="3932090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Define the exact topic and create an academic framework</a:t>
          </a:r>
          <a:endParaRPr lang="en-GB" sz="1600" kern="1200" dirty="0"/>
        </a:p>
      </dsp:txBody>
      <dsp:txXfrm>
        <a:off x="36060" y="3964728"/>
        <a:ext cx="1791938" cy="1049052"/>
      </dsp:txXfrm>
    </dsp:sp>
    <dsp:sp modelId="{87BDB3E6-A0D5-47EB-9850-DD0E02FEAD46}">
      <dsp:nvSpPr>
        <dsp:cNvPr id="0" name=""/>
        <dsp:cNvSpPr/>
      </dsp:nvSpPr>
      <dsp:spPr>
        <a:xfrm rot="16200000">
          <a:off x="2158330" y="3426269"/>
          <a:ext cx="1383084" cy="16714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C2C8BF4-14AD-4DF0-8E6C-A6903B9A1086}">
      <dsp:nvSpPr>
        <dsp:cNvPr id="0" name=""/>
        <dsp:cNvSpPr/>
      </dsp:nvSpPr>
      <dsp:spPr>
        <a:xfrm>
          <a:off x="2473516" y="3932090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Create promo materials</a:t>
          </a:r>
          <a:endParaRPr lang="en-GB" sz="1600" kern="1200" dirty="0"/>
        </a:p>
      </dsp:txBody>
      <dsp:txXfrm>
        <a:off x="2506154" y="3964728"/>
        <a:ext cx="1791938" cy="1049052"/>
      </dsp:txXfrm>
    </dsp:sp>
    <dsp:sp modelId="{693724C0-7D12-47AC-8B30-DFBC291AB364}">
      <dsp:nvSpPr>
        <dsp:cNvPr id="0" name=""/>
        <dsp:cNvSpPr/>
      </dsp:nvSpPr>
      <dsp:spPr>
        <a:xfrm rot="16200000">
          <a:off x="2158330" y="2033358"/>
          <a:ext cx="1383084" cy="16714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9F3451-A17C-475A-936D-C1F403519633}">
      <dsp:nvSpPr>
        <dsp:cNvPr id="0" name=""/>
        <dsp:cNvSpPr/>
      </dsp:nvSpPr>
      <dsp:spPr>
        <a:xfrm>
          <a:off x="2473516" y="2539179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Recruit people</a:t>
          </a:r>
          <a:endParaRPr lang="en-GB" sz="1600" kern="1200" dirty="0"/>
        </a:p>
      </dsp:txBody>
      <dsp:txXfrm>
        <a:off x="2506154" y="2571817"/>
        <a:ext cx="1791938" cy="1049052"/>
      </dsp:txXfrm>
    </dsp:sp>
    <dsp:sp modelId="{491DE3F5-24CA-4CB7-8E51-84F5B0844818}">
      <dsp:nvSpPr>
        <dsp:cNvPr id="0" name=""/>
        <dsp:cNvSpPr/>
      </dsp:nvSpPr>
      <dsp:spPr>
        <a:xfrm>
          <a:off x="2854785" y="1336903"/>
          <a:ext cx="2460268" cy="16714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EA52F6-E5AF-4AA0-8B52-A4D16D4710EF}">
      <dsp:nvSpPr>
        <dsp:cNvPr id="0" name=""/>
        <dsp:cNvSpPr/>
      </dsp:nvSpPr>
      <dsp:spPr>
        <a:xfrm>
          <a:off x="2473516" y="1146269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Set timeline for the draft report</a:t>
          </a:r>
          <a:endParaRPr lang="en-GB" sz="1600" kern="1200" dirty="0"/>
        </a:p>
      </dsp:txBody>
      <dsp:txXfrm>
        <a:off x="2506154" y="1178907"/>
        <a:ext cx="1791938" cy="1049052"/>
      </dsp:txXfrm>
    </dsp:sp>
    <dsp:sp modelId="{6328ED41-A739-4CD2-B1A4-6A35ABBA0204}">
      <dsp:nvSpPr>
        <dsp:cNvPr id="0" name=""/>
        <dsp:cNvSpPr/>
      </dsp:nvSpPr>
      <dsp:spPr>
        <a:xfrm rot="5400000">
          <a:off x="4628425" y="2033358"/>
          <a:ext cx="1383084" cy="16714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F8FDFBD-72D9-414D-AE1C-8E7D0E286F25}">
      <dsp:nvSpPr>
        <dsp:cNvPr id="0" name=""/>
        <dsp:cNvSpPr/>
      </dsp:nvSpPr>
      <dsp:spPr>
        <a:xfrm>
          <a:off x="4943611" y="1146269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Comments and feedback</a:t>
          </a:r>
          <a:endParaRPr lang="en-GB" sz="1600" kern="1200" dirty="0"/>
        </a:p>
      </dsp:txBody>
      <dsp:txXfrm>
        <a:off x="4976249" y="1178907"/>
        <a:ext cx="1791938" cy="1049052"/>
      </dsp:txXfrm>
    </dsp:sp>
    <dsp:sp modelId="{BB819708-A713-4492-9BC4-B45B8E6CEBEC}">
      <dsp:nvSpPr>
        <dsp:cNvPr id="0" name=""/>
        <dsp:cNvSpPr/>
      </dsp:nvSpPr>
      <dsp:spPr>
        <a:xfrm rot="5400000">
          <a:off x="4628425" y="3426269"/>
          <a:ext cx="1383084" cy="16714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5FD3B63-F4A7-4E9E-814D-C87E55A06E9C}">
      <dsp:nvSpPr>
        <dsp:cNvPr id="0" name=""/>
        <dsp:cNvSpPr/>
      </dsp:nvSpPr>
      <dsp:spPr>
        <a:xfrm>
          <a:off x="4943611" y="2539179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Final report – </a:t>
          </a:r>
          <a:r>
            <a:rPr lang="en-GB" sz="1600" kern="1200" dirty="0" err="1" smtClean="0"/>
            <a:t>compliling</a:t>
          </a:r>
          <a:r>
            <a:rPr lang="en-GB" sz="1600" kern="1200" dirty="0" smtClean="0"/>
            <a:t> - publication </a:t>
          </a:r>
          <a:endParaRPr lang="en-GB" sz="1600" kern="1200" dirty="0"/>
        </a:p>
      </dsp:txBody>
      <dsp:txXfrm>
        <a:off x="4976249" y="2571817"/>
        <a:ext cx="1791938" cy="1049052"/>
      </dsp:txXfrm>
    </dsp:sp>
    <dsp:sp modelId="{CD72138C-9B19-4B70-B773-58CF66788E57}">
      <dsp:nvSpPr>
        <dsp:cNvPr id="0" name=""/>
        <dsp:cNvSpPr/>
      </dsp:nvSpPr>
      <dsp:spPr>
        <a:xfrm>
          <a:off x="4943611" y="3932090"/>
          <a:ext cx="1857214" cy="11143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Follow up activity</a:t>
          </a:r>
          <a:endParaRPr lang="en-GB" sz="1600" kern="1200" dirty="0"/>
        </a:p>
      </dsp:txBody>
      <dsp:txXfrm>
        <a:off x="4976249" y="3964728"/>
        <a:ext cx="1791938" cy="1049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3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39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25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7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33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22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5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5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91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76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48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36621-D26E-4073-8F86-E8A26DBFEA56}" type="datetimeFigureOut">
              <a:rPr lang="en-GB" smtClean="0"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99992" y="5877272"/>
            <a:ext cx="6048672" cy="1296144"/>
          </a:xfrm>
        </p:spPr>
        <p:txBody>
          <a:bodyPr>
            <a:normAutofit/>
          </a:bodyPr>
          <a:lstStyle/>
          <a:p>
            <a:pPr algn="l"/>
            <a:r>
              <a:rPr lang="en-GB" sz="1400" dirty="0" smtClean="0">
                <a:solidFill>
                  <a:srgbClr val="686868"/>
                </a:solidFill>
                <a:latin typeface="Garamond" panose="02020404030301010803" pitchFamily="18" charset="0"/>
              </a:rPr>
              <a:t>ICM Batumi, 18</a:t>
            </a:r>
            <a:r>
              <a:rPr lang="en-GB" sz="1400" baseline="30000" dirty="0" smtClean="0">
                <a:solidFill>
                  <a:srgbClr val="686868"/>
                </a:solidFill>
                <a:latin typeface="Garamond" panose="02020404030301010803" pitchFamily="18" charset="0"/>
              </a:rPr>
              <a:t>th</a:t>
            </a:r>
            <a:r>
              <a:rPr lang="en-GB" sz="1400" dirty="0" smtClean="0">
                <a:solidFill>
                  <a:srgbClr val="686868"/>
                </a:solidFill>
                <a:latin typeface="Garamond" panose="02020404030301010803" pitchFamily="18" charset="0"/>
              </a:rPr>
              <a:t>-25</a:t>
            </a:r>
            <a:r>
              <a:rPr lang="en-GB" sz="1400" baseline="30000" dirty="0" smtClean="0">
                <a:solidFill>
                  <a:srgbClr val="686868"/>
                </a:solidFill>
                <a:latin typeface="Garamond" panose="02020404030301010803" pitchFamily="18" charset="0"/>
              </a:rPr>
              <a:t>th</a:t>
            </a:r>
            <a:r>
              <a:rPr lang="en-GB" sz="1400" dirty="0" smtClean="0">
                <a:solidFill>
                  <a:srgbClr val="686868"/>
                </a:solidFill>
                <a:latin typeface="Garamond" panose="02020404030301010803" pitchFamily="18" charset="0"/>
              </a:rPr>
              <a:t> October</a:t>
            </a:r>
            <a:br>
              <a:rPr lang="en-GB" sz="1400" dirty="0" smtClean="0">
                <a:solidFill>
                  <a:srgbClr val="686868"/>
                </a:solidFill>
                <a:latin typeface="Garamond" panose="02020404030301010803" pitchFamily="18" charset="0"/>
              </a:rPr>
            </a:br>
            <a:r>
              <a:rPr lang="en-GB" sz="1400" dirty="0" smtClean="0">
                <a:solidFill>
                  <a:srgbClr val="686868"/>
                </a:solidFill>
                <a:latin typeface="Garamond" panose="02020404030301010803" pitchFamily="18" charset="0"/>
              </a:rPr>
              <a:t>AA Workshop</a:t>
            </a:r>
            <a:endParaRPr lang="en-GB" sz="1400" dirty="0">
              <a:solidFill>
                <a:srgbClr val="686868"/>
              </a:solidFill>
              <a:latin typeface="Garamond" panose="02020404030301010803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483768" y="3429000"/>
            <a:ext cx="5976664" cy="0"/>
          </a:xfrm>
          <a:prstGeom prst="line">
            <a:avLst/>
          </a:prstGeom>
          <a:ln w="3175" cap="rnd">
            <a:solidFill>
              <a:srgbClr val="F94711"/>
            </a:solidFill>
          </a:ln>
          <a:effectLst>
            <a:outerShdw blurRad="50800" dist="50800" dir="5400000" algn="ctr" rotWithShape="0">
              <a:srgbClr val="F0F0F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/>
          <p:cNvSpPr txBox="1"/>
          <p:nvPr/>
        </p:nvSpPr>
        <p:spPr>
          <a:xfrm>
            <a:off x="2843808" y="2721114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A3087"/>
                </a:solidFill>
                <a:latin typeface="Garamond"/>
                <a:ea typeface="GB18030 Bitmap"/>
                <a:cs typeface="Garamond"/>
              </a:rPr>
              <a:t>Legal Research Groups</a:t>
            </a:r>
            <a:endParaRPr lang="en-GB" sz="4000" b="1" dirty="0">
              <a:solidFill>
                <a:srgbClr val="0A3087"/>
              </a:solidFill>
              <a:latin typeface="Garamond"/>
              <a:ea typeface="GB18030 Bitmap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67484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2333249" y="522258"/>
            <a:ext cx="626469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b-NO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nb-NO" sz="3200" u="sng" dirty="0" smtClean="0">
                <a:solidFill>
                  <a:srgbClr val="0A3087"/>
                </a:solidFill>
                <a:latin typeface="Garamond" panose="02020404030301010803" pitchFamily="18" charset="0"/>
              </a:rPr>
              <a:t>Decision Book – AA part</a:t>
            </a:r>
          </a:p>
          <a:p>
            <a:pPr>
              <a:lnSpc>
                <a:spcPct val="150000"/>
              </a:lnSpc>
            </a:pPr>
            <a:endParaRPr lang="nb-NO" sz="2000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nb-NO" sz="20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Legal Research Group is the </a:t>
            </a:r>
            <a:r>
              <a:rPr lang="nb-NO" sz="20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group</a:t>
            </a:r>
            <a:r>
              <a:rPr lang="nb-NO" sz="20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which does </a:t>
            </a:r>
            <a:r>
              <a:rPr lang="nb-NO" sz="2000" b="1" dirty="0">
                <a:solidFill>
                  <a:srgbClr val="0A3087"/>
                </a:solidFill>
                <a:latin typeface="Garamond" panose="02020404030301010803" pitchFamily="18" charset="0"/>
              </a:rPr>
              <a:t>research </a:t>
            </a:r>
            <a:r>
              <a:rPr lang="nb-NO" sz="2000" dirty="0">
                <a:solidFill>
                  <a:srgbClr val="0A3087"/>
                </a:solidFill>
                <a:latin typeface="Garamond" panose="02020404030301010803" pitchFamily="18" charset="0"/>
              </a:rPr>
              <a:t>on a </a:t>
            </a:r>
            <a:r>
              <a:rPr lang="nb-NO" sz="20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specified </a:t>
            </a:r>
            <a:r>
              <a:rPr lang="nb-NO" sz="2000" b="1" dirty="0">
                <a:solidFill>
                  <a:srgbClr val="0A3087"/>
                </a:solidFill>
                <a:latin typeface="Garamond" panose="02020404030301010803" pitchFamily="18" charset="0"/>
              </a:rPr>
              <a:t>topic of law </a:t>
            </a:r>
            <a:r>
              <a:rPr lang="nb-NO" sz="2000" dirty="0">
                <a:solidFill>
                  <a:srgbClr val="0A3087"/>
                </a:solidFill>
                <a:latin typeface="Garamond" panose="02020404030301010803" pitchFamily="18" charset="0"/>
              </a:rPr>
              <a:t>with the aim to make their </a:t>
            </a:r>
            <a:r>
              <a:rPr lang="nb-NO" sz="2000" b="1" dirty="0">
                <a:solidFill>
                  <a:srgbClr val="0A3087"/>
                </a:solidFill>
                <a:latin typeface="Garamond" panose="02020404030301010803" pitchFamily="18" charset="0"/>
              </a:rPr>
              <a:t>conclusions publicly accessible</a:t>
            </a:r>
            <a:r>
              <a:rPr lang="nb-NO" sz="2000" dirty="0">
                <a:solidFill>
                  <a:srgbClr val="0A3087"/>
                </a:solidFill>
                <a:latin typeface="Garamond" panose="02020404030301010803" pitchFamily="18" charset="0"/>
              </a:rPr>
              <a:t>. </a:t>
            </a:r>
            <a:endParaRPr lang="nb-NO" sz="2000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nb-NO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60648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What does LRG stand for?</a:t>
            </a:r>
            <a:endParaRPr lang="en-GB" sz="28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rot="8063966">
            <a:off x="4807343" y="4888291"/>
            <a:ext cx="1080120" cy="1152128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rot="733913">
            <a:off x="2514089" y="4497082"/>
            <a:ext cx="5688632" cy="2160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 rot="698537">
            <a:off x="2803282" y="3545778"/>
            <a:ext cx="864096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Garamond" panose="02020404030301010803" pitchFamily="18" charset="0"/>
              </a:rPr>
              <a:t>LRG</a:t>
            </a:r>
            <a:endParaRPr lang="en-GB" sz="2000" b="1" dirty="0"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751986">
            <a:off x="6511996" y="3939712"/>
            <a:ext cx="1878117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Garamond" panose="02020404030301010803" pitchFamily="18" charset="0"/>
              </a:rPr>
              <a:t>Law School </a:t>
            </a:r>
          </a:p>
          <a:p>
            <a:r>
              <a:rPr lang="en-GB" sz="2400" b="1" dirty="0" smtClean="0">
                <a:latin typeface="Garamond" panose="02020404030301010803" pitchFamily="18" charset="0"/>
              </a:rPr>
              <a:t>assignments</a:t>
            </a:r>
            <a:endParaRPr lang="en-GB" sz="2400" b="1" dirty="0"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7054" y="908720"/>
            <a:ext cx="6014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difference is clear:</a:t>
            </a:r>
            <a:endParaRPr lang="en-GB" sz="2800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439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1"/>
          <p:cNvSpPr txBox="1"/>
          <p:nvPr/>
        </p:nvSpPr>
        <p:spPr>
          <a:xfrm>
            <a:off x="2339752" y="260648"/>
            <a:ext cx="6264696" cy="674030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b="1" u="sng" dirty="0" smtClean="0">
                <a:solidFill>
                  <a:srgbClr val="0A3087"/>
                </a:solidFill>
                <a:latin typeface="Garamond" panose="02020404030301010803" pitchFamily="18" charset="0"/>
              </a:rPr>
              <a:t>Law School assignments 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+Gaining knowledge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+Doing legal research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+Exercising legal writing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+Demands less time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rgbClr val="0A3087"/>
                </a:solidFill>
                <a:latin typeface="Garamond" panose="02020404030301010803" pitchFamily="18" charset="0"/>
              </a:rPr>
              <a:t>-</a:t>
            </a:r>
            <a:endParaRPr lang="nb-NO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nb-NO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nb-NO" b="1" u="sng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nb-NO" b="1" u="sng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nb-NO" b="1" u="sng" dirty="0" smtClean="0">
                <a:solidFill>
                  <a:srgbClr val="0A3087"/>
                </a:solidFill>
                <a:latin typeface="Garamond" panose="02020404030301010803" pitchFamily="18" charset="0"/>
              </a:rPr>
              <a:t>ELSA Legal Research Group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+Gaining  knowledge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+Doing legal research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+Exercising legal writing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+Long and productive research</a:t>
            </a:r>
            <a:b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+Stated as International Publication at your CV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+Organised by ELSA and CoE</a:t>
            </a:r>
            <a:b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+Certificate signed by CoE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+Report on the official website of CoE</a:t>
            </a:r>
            <a:b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+Invitation to conferences as speaker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+International teamwork 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solidFill>
                  <a:srgbClr val="0A3087"/>
                </a:solidFill>
                <a:latin typeface="Garamond" panose="02020404030301010803" pitchFamily="18" charset="0"/>
              </a:rPr>
              <a:t>+Practice English legal terminology</a:t>
            </a:r>
          </a:p>
        </p:txBody>
      </p:sp>
    </p:spTree>
    <p:extLst>
      <p:ext uri="{BB962C8B-B14F-4D97-AF65-F5344CB8AC3E}">
        <p14:creationId xmlns:p14="http://schemas.microsoft.com/office/powerpoint/2010/main" val="2774604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1763688" y="260648"/>
            <a:ext cx="367240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Recent LRG history</a:t>
            </a:r>
          </a:p>
          <a:p>
            <a:pPr>
              <a:lnSpc>
                <a:spcPct val="150000"/>
              </a:lnSpc>
            </a:pPr>
            <a:endParaRPr lang="en-GB" sz="2400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ELSA for Children - 2012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Online Hate Speech - 2013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Children Rights – 2014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Social Rights - 2015</a:t>
            </a:r>
          </a:p>
        </p:txBody>
      </p:sp>
    </p:spTree>
    <p:extLst>
      <p:ext uri="{BB962C8B-B14F-4D97-AF65-F5344CB8AC3E}">
        <p14:creationId xmlns:p14="http://schemas.microsoft.com/office/powerpoint/2010/main" val="4270556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LSAforChildren_poster_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76672"/>
            <a:ext cx="4197567" cy="593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Online Hate Speech LRG Facebook wall 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692696"/>
            <a:ext cx="5184576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1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1513284_10152185179847760_752938157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76672"/>
            <a:ext cx="5619744" cy="561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9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48680"/>
            <a:ext cx="4097392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7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 Opportunities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340768"/>
            <a:ext cx="3361194" cy="23762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718" y="1340769"/>
            <a:ext cx="3378575" cy="2376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484" y="4365104"/>
            <a:ext cx="3609145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6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/>
          <a:lstStyle/>
          <a:p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-216024"/>
            <a:ext cx="9802428" cy="707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10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/>
          <a:lstStyle/>
          <a:p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02" y="0"/>
            <a:ext cx="9413219" cy="6858000"/>
          </a:xfrm>
          <a:prstGeom prst="rect">
            <a:avLst/>
          </a:prstGeom>
          <a:ln>
            <a:solidFill>
              <a:srgbClr val="0A3087"/>
            </a:solidFill>
          </a:ln>
        </p:spPr>
      </p:pic>
    </p:spTree>
    <p:extLst>
      <p:ext uri="{BB962C8B-B14F-4D97-AF65-F5344CB8AC3E}">
        <p14:creationId xmlns:p14="http://schemas.microsoft.com/office/powerpoint/2010/main" val="2382289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6192688"/>
          </a:xfrm>
        </p:spPr>
        <p:txBody>
          <a:bodyPr anchor="t">
            <a:normAutofit fontScale="90000"/>
          </a:bodyPr>
          <a:lstStyle/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Following up:</a:t>
            </a:r>
            <a:b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        </a:t>
            </a:r>
            <a:b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6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Concluding LRG conference</a:t>
            </a:r>
            <a:br>
              <a:rPr lang="en-GB" sz="36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6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            </a:t>
            </a:r>
            <a: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Strasbourg, 30</a:t>
            </a:r>
            <a:r>
              <a:rPr lang="en-GB" sz="3600" b="1" baseline="300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</a:t>
            </a:r>
            <a:r>
              <a:rPr lang="en-GB" sz="3600" b="1" dirty="0">
                <a:solidFill>
                  <a:srgbClr val="0A3087"/>
                </a:solidFill>
                <a:latin typeface="Garamond" panose="02020404030301010803" pitchFamily="18" charset="0"/>
              </a:rPr>
              <a:t> </a:t>
            </a:r>
            <a: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Nov.-5</a:t>
            </a:r>
            <a:r>
              <a:rPr lang="en-GB" sz="3600" b="1" baseline="300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</a:t>
            </a:r>
            <a: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Dec. </a:t>
            </a:r>
            <a: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2015</a:t>
            </a:r>
            <a:b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www.lrg</a:t>
            </a:r>
            <a: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conference.org</a:t>
            </a:r>
            <a:r>
              <a:rPr lang="en-GB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980728"/>
            <a:ext cx="410445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357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835696" y="332656"/>
            <a:ext cx="7437512" cy="4176464"/>
          </a:xfrm>
        </p:spPr>
        <p:txBody>
          <a:bodyPr anchor="t">
            <a:noAutofit/>
          </a:bodyPr>
          <a:lstStyle/>
          <a:p>
            <a:pPr algn="l"/>
            <a:r>
              <a:rPr lang="en-GB" sz="3200" b="1" u="sng" dirty="0" smtClean="0">
                <a:solidFill>
                  <a:srgbClr val="0A3087"/>
                </a:solidFill>
                <a:latin typeface="Garamond" panose="02020404030301010803" pitchFamily="18" charset="0"/>
              </a:rPr>
              <a:t>New LRG 2015/16</a:t>
            </a:r>
            <a:br>
              <a:rPr lang="en-GB" sz="3200" b="1" u="sng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28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*In cooperation with: </a:t>
            </a:r>
            <a:r>
              <a:rPr lang="en-GB" sz="2800" dirty="0" err="1" smtClean="0">
                <a:solidFill>
                  <a:srgbClr val="0A3087"/>
                </a:solidFill>
                <a:latin typeface="Garamond" panose="02020404030301010803" pitchFamily="18" charset="0"/>
              </a:rPr>
              <a:t>CoE</a:t>
            </a:r>
            <a:r>
              <a:rPr lang="en-GB" sz="28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– Media and Internet Division</a:t>
            </a:r>
            <a:br>
              <a:rPr lang="en-GB" sz="28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28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*General theme: Freedom of Expression</a:t>
            </a:r>
            <a:br>
              <a:rPr lang="en-GB" sz="28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28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*Special topic: Protection of Journalists</a:t>
            </a:r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         </a:t>
            </a:r>
            <a:r>
              <a:rPr lang="en-GB" sz="3200" dirty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sz="3200" dirty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sz="3200" dirty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sz="3200" dirty="0">
                <a:solidFill>
                  <a:srgbClr val="0A3087"/>
                </a:solidFill>
                <a:latin typeface="Garamond" panose="02020404030301010803" pitchFamily="18" charset="0"/>
              </a:rPr>
            </a:br>
            <a:endParaRPr lang="en-GB" sz="3200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956" y="2830624"/>
            <a:ext cx="3356992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131840" y="2636912"/>
            <a:ext cx="4536504" cy="648072"/>
          </a:xfrm>
        </p:spPr>
        <p:txBody>
          <a:bodyPr anchor="t">
            <a:noAutofit/>
          </a:bodyPr>
          <a:lstStyle/>
          <a:p>
            <a:pPr algn="l"/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How can you contribute?</a:t>
            </a:r>
            <a:endParaRPr lang="en-GB" sz="3200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978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/>
          </p:nvPr>
        </p:nvGraphicFramePr>
        <p:xfrm>
          <a:off x="1475656" y="0"/>
          <a:ext cx="7162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9671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1619672" y="692696"/>
          <a:ext cx="7296472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4788024" y="4509120"/>
            <a:ext cx="347223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rgbClr val="4BACC6">
                        <a:lumMod val="50000"/>
                      </a:srgbClr>
                    </a:gs>
                    <a:gs pos="50000">
                      <a:srgbClr val="4BACC6"/>
                    </a:gs>
                    <a:gs pos="100000">
                      <a:srgbClr val="4BACC6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glow rad="101600">
                    <a:srgbClr val="9BBB59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</a:rPr>
              <a:t>Research and report</a:t>
            </a:r>
            <a:endParaRPr lang="en-US" sz="5400" dirty="0">
              <a:ln w="0"/>
              <a:gradFill>
                <a:gsLst>
                  <a:gs pos="0">
                    <a:srgbClr val="4BACC6">
                      <a:lumMod val="50000"/>
                    </a:srgbClr>
                  </a:gs>
                  <a:gs pos="50000">
                    <a:srgbClr val="4BACC6"/>
                  </a:gs>
                  <a:gs pos="100000">
                    <a:srgbClr val="4BACC6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glow rad="101600">
                  <a:srgbClr val="9BBB59">
                    <a:satMod val="175000"/>
                    <a:alpha val="40000"/>
                  </a:srgb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8430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076342" y="118881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75856" y="5661248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first pieces of the puzzle</a:t>
            </a:r>
            <a:endParaRPr lang="en-GB" sz="3200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1224" y="1052736"/>
            <a:ext cx="52873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0" dirty="0" smtClean="0">
                <a:solidFill>
                  <a:prstClr val="black"/>
                </a:solidFill>
                <a:latin typeface="Garamond" panose="02020404030301010803" pitchFamily="18" charset="0"/>
              </a:rPr>
              <a:t>}</a:t>
            </a:r>
            <a:endParaRPr lang="en-GB" sz="23900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65277" y="2759153"/>
            <a:ext cx="1707904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ICT</a:t>
            </a:r>
          </a:p>
          <a:p>
            <a:pPr algn="ctr"/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+ </a:t>
            </a:r>
            <a:r>
              <a:rPr lang="en-US" sz="16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International </a:t>
            </a:r>
          </a:p>
          <a:p>
            <a:pPr algn="ctr"/>
            <a:r>
              <a:rPr lang="en-US" sz="16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Academic Advisor</a:t>
            </a:r>
            <a:endParaRPr lang="en-US" sz="16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7691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076342" y="118881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75856" y="5661248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A3087"/>
                </a:solidFill>
                <a:latin typeface="Garamond" panose="02020404030301010803" pitchFamily="18" charset="0"/>
              </a:rPr>
              <a:t>More pieces of the puzzle</a:t>
            </a:r>
            <a:endParaRPr lang="en-GB" sz="3200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1224" y="1052736"/>
            <a:ext cx="52873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0" dirty="0" smtClean="0">
                <a:solidFill>
                  <a:prstClr val="black"/>
                </a:solidFill>
                <a:latin typeface="Garamond" panose="02020404030301010803" pitchFamily="18" charset="0"/>
              </a:rPr>
              <a:t>}</a:t>
            </a:r>
            <a:endParaRPr lang="en-GB" sz="23900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48112" y="2759153"/>
            <a:ext cx="1342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N</a:t>
            </a:r>
            <a:r>
              <a:rPr lang="en-US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CT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8983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907704" y="260648"/>
            <a:ext cx="7005464" cy="4968552"/>
          </a:xfrm>
        </p:spPr>
        <p:txBody>
          <a:bodyPr anchor="t">
            <a:normAutofit fontScale="90000"/>
          </a:bodyPr>
          <a:lstStyle/>
          <a:p>
            <a:r>
              <a:rPr lang="en-GB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ELSA</a:t>
            </a: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wants </a:t>
            </a:r>
            <a:r>
              <a:rPr lang="en-GB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you</a:t>
            </a: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to participate!</a:t>
            </a:r>
            <a:b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Share the </a:t>
            </a:r>
            <a:r>
              <a:rPr lang="en-GB" i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word</a:t>
            </a: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, make the research, write the </a:t>
            </a:r>
            <a:r>
              <a:rPr lang="en-GB" i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word</a:t>
            </a: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, get cited.</a:t>
            </a:r>
            <a:b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  <a:t/>
            </a:r>
            <a:br>
              <a:rPr lang="en-GB" dirty="0">
                <a:solidFill>
                  <a:srgbClr val="0A3087"/>
                </a:solidFill>
                <a:latin typeface="Garamond" panose="02020404030301010803" pitchFamily="18" charset="0"/>
              </a:rPr>
            </a:br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This is legal writing, this is a legal triumph!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5" name="4-Point Star 4"/>
          <p:cNvSpPr/>
          <p:nvPr/>
        </p:nvSpPr>
        <p:spPr>
          <a:xfrm rot="2999384">
            <a:off x="4510336" y="4810462"/>
            <a:ext cx="1800200" cy="1656184"/>
          </a:xfrm>
          <a:prstGeom prst="star4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4-Point Star 3"/>
          <p:cNvSpPr/>
          <p:nvPr/>
        </p:nvSpPr>
        <p:spPr>
          <a:xfrm>
            <a:off x="4438328" y="4738454"/>
            <a:ext cx="1944216" cy="1800200"/>
          </a:xfrm>
          <a:prstGeom prst="star4">
            <a:avLst>
              <a:gd name="adj" fmla="val 9275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09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Challenges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2123728" y="1484784"/>
            <a:ext cx="4176464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Academic framework</a:t>
            </a: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Size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Deadlines</a:t>
            </a: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Publication</a:t>
            </a: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Financial support</a:t>
            </a: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Academic quality</a:t>
            </a: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Language</a:t>
            </a: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Human resources</a:t>
            </a:r>
          </a:p>
          <a:p>
            <a:r>
              <a:rPr lang="en-GB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Conclusions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74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1979712" y="188640"/>
          <a:ext cx="6804248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0809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290</Words>
  <Application>Microsoft Office PowerPoint</Application>
  <PresentationFormat>On-screen Show (4:3)</PresentationFormat>
  <Paragraphs>99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Garamond</vt:lpstr>
      <vt:lpstr>GB18030 Bitmap</vt:lpstr>
      <vt:lpstr>Office Theme</vt:lpstr>
      <vt:lpstr>ICM Batumi, 18th-25th October AA Workshop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Opportunities</vt:lpstr>
      <vt:lpstr>PowerPoint Presentation</vt:lpstr>
      <vt:lpstr>PowerPoint Presentation</vt:lpstr>
      <vt:lpstr>Following up:                 Concluding LRG conference              Strasbourg, 30th Nov.-5th Dec. 2015 www.lrgconference.org </vt:lpstr>
      <vt:lpstr>New LRG 2015/16 *In cooperation with: CoE – Media and Internet Division *General theme: Freedom of Expression *Special topic: Protection of Journalists                 </vt:lpstr>
      <vt:lpstr>How can you contribute?</vt:lpstr>
      <vt:lpstr>PowerPoint Presentation</vt:lpstr>
      <vt:lpstr>PowerPoint Presentation</vt:lpstr>
      <vt:lpstr>PowerPoint Presentation</vt:lpstr>
      <vt:lpstr>PowerPoint Presentation</vt:lpstr>
      <vt:lpstr>ELSA wants you to participate!  Share the word, make the research, write the word, get cited.  This is legal writing, this is a legal triumph!</vt:lpstr>
      <vt:lpstr>Challenges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IDENTITY</dc:title>
  <dc:creator>ELSA International</dc:creator>
  <cp:lastModifiedBy>ELSA International</cp:lastModifiedBy>
  <cp:revision>66</cp:revision>
  <dcterms:created xsi:type="dcterms:W3CDTF">2012-08-26T12:11:30Z</dcterms:created>
  <dcterms:modified xsi:type="dcterms:W3CDTF">2015-10-21T05:45:49Z</dcterms:modified>
</cp:coreProperties>
</file>