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087"/>
    <a:srgbClr val="0A1287"/>
    <a:srgbClr val="FF7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47" autoAdjust="0"/>
    <p:restoredTop sz="94660"/>
  </p:normalViewPr>
  <p:slideViewPr>
    <p:cSldViewPr snapToGrid="0">
      <p:cViewPr varScale="1">
        <p:scale>
          <a:sx n="93" d="100"/>
          <a:sy n="93" d="100"/>
        </p:scale>
        <p:origin x="6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EEEE0-2169-0E41-A7CC-C674CDC9DFE6}" type="datetimeFigureOut">
              <a:rPr lang="en-US" smtClean="0"/>
              <a:t>9/6/19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4EE80-BC93-DF49-B4E2-5AABB4926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4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95D53B-83A5-4627-9EF5-705BE0848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051" y="3316144"/>
            <a:ext cx="10753898" cy="1265527"/>
          </a:xfrm>
        </p:spPr>
        <p:txBody>
          <a:bodyPr anchor="b">
            <a:normAutofit/>
          </a:bodyPr>
          <a:lstStyle>
            <a:lvl1pPr algn="l">
              <a:defRPr sz="54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56D210-21BC-4A59-807A-99B1F72B3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051" y="4876511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D4084C2-6A2E-432D-B5EF-03996DBB9C41}"/>
              </a:ext>
            </a:extLst>
          </p:cNvPr>
          <p:cNvCxnSpPr>
            <a:cxnSpLocks/>
          </p:cNvCxnSpPr>
          <p:nvPr userDrawn="1"/>
        </p:nvCxnSpPr>
        <p:spPr>
          <a:xfrm>
            <a:off x="719051" y="4736090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5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F044C-D9B4-476B-A4A7-E10111FD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2528E9-477F-45A2-8FCF-434420B27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4CF39AB-FEAF-4BED-9DC4-21CF91A1FCD5}"/>
              </a:ext>
            </a:extLst>
          </p:cNvPr>
          <p:cNvCxnSpPr>
            <a:cxnSpLocks/>
          </p:cNvCxnSpPr>
          <p:nvPr userDrawn="1"/>
        </p:nvCxnSpPr>
        <p:spPr>
          <a:xfrm>
            <a:off x="976745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98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BF4E1-5854-4037-82A4-977B02A0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D20B0F-33CF-43A2-BD73-FC7CC54F3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80071"/>
            <a:ext cx="10515600" cy="140957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1D194459-C1CC-470E-95EA-3BEFC82C8951}"/>
              </a:ext>
            </a:extLst>
          </p:cNvPr>
          <p:cNvCxnSpPr>
            <a:cxnSpLocks/>
          </p:cNvCxnSpPr>
          <p:nvPr userDrawn="1"/>
        </p:nvCxnSpPr>
        <p:spPr>
          <a:xfrm>
            <a:off x="918556" y="4579938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41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23709-818A-4EFB-BED1-5B5E3A81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E50F58-64A2-4D40-9E36-37D54AF54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CB7583-F54E-44C3-96AD-A2A276900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789AEF7-9DC4-4237-B7BD-922115026A9F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68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882F97-883A-411B-B8F5-E1CED255D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FF99BD1-E964-4C68-A311-F17D0FCDB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0DC68F2-7555-43F7-938A-8C601F602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DA84C39-4833-4960-91B0-C1B6CE210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1020CBF-5186-41D9-BD08-C8240A3FA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2E222AF-48CB-4AF7-AD62-57DEF9FF1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67C907-F548-46ED-8864-17B68EACAEFB}" type="datetimeFigureOut">
              <a:rPr lang="en-GB" smtClean="0"/>
              <a:t>06/09/2019</a:t>
            </a:fld>
            <a:endParaRPr lang="en-GB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A01363D-6A0B-44C8-909C-FA36B385ED74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93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A84C-D59F-4E1B-BE31-D85A8E18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23F7503-558B-48BC-A176-036EE005F677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64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25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536EF-3ACA-4A7D-B398-D7E7D7AE5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E38F7B-8FDC-4E08-8397-B0988D6A1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5A2E0ED-8453-414F-87EC-23628EEDE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6370"/>
            <a:ext cx="3932237" cy="37326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960DDCEB-E80D-4342-9821-DB9053180025}"/>
              </a:ext>
            </a:extLst>
          </p:cNvPr>
          <p:cNvCxnSpPr>
            <a:cxnSpLocks/>
          </p:cNvCxnSpPr>
          <p:nvPr userDrawn="1"/>
        </p:nvCxnSpPr>
        <p:spPr>
          <a:xfrm>
            <a:off x="931228" y="2057400"/>
            <a:ext cx="184522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F8EF6-4F15-46E3-B301-5BD828A38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D1ADFFC-BC2A-44AC-9EAD-4F4BD4870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8A7821-8F50-4D53-B3AD-67D9AC377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7934"/>
            <a:ext cx="3932237" cy="36910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3678835-19E3-4A2D-B5D1-3EAE43E282E5}"/>
              </a:ext>
            </a:extLst>
          </p:cNvPr>
          <p:cNvCxnSpPr>
            <a:cxnSpLocks/>
          </p:cNvCxnSpPr>
          <p:nvPr userDrawn="1"/>
        </p:nvCxnSpPr>
        <p:spPr>
          <a:xfrm>
            <a:off x="931228" y="2057400"/>
            <a:ext cx="184522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8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C7761-A974-45F2-915F-1127E02A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465CD0D-189C-4C37-9B9A-5A635CB8C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2710E38A-EB40-4773-91D5-B0195215A674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07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B54F355-F630-44B5-8D30-09D6EEBE2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74282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7B8C26A-8D0A-46B1-8702-133E89653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CBA813D9-DE1D-4FE4-A445-28C69201B0E1}"/>
              </a:ext>
            </a:extLst>
          </p:cNvPr>
          <p:cNvCxnSpPr>
            <a:cxnSpLocks/>
          </p:cNvCxnSpPr>
          <p:nvPr userDrawn="1"/>
        </p:nvCxnSpPr>
        <p:spPr>
          <a:xfrm>
            <a:off x="9905308" y="446722"/>
            <a:ext cx="0" cy="3776143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33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45F6DF2-2B76-4B2D-884C-9665C991A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35C918-8CED-41FA-A4DA-35F21CA4C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999BE65-D25E-41C7-A7D9-00F8368E7E9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375" y="5474567"/>
            <a:ext cx="2486209" cy="128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4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Lato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Lato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Lato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Lato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ato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ato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0AEA-4049-4B2E-9274-FE60BC949D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to be </a:t>
            </a:r>
            <a:r>
              <a:rPr lang="en-GB" dirty="0" err="1"/>
              <a:t>Sexy&amp;Cool</a:t>
            </a:r>
            <a:endParaRPr lang="en-GB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C6493CC-F5B9-4852-A6E7-556A9722CD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IX KAM</a:t>
            </a:r>
          </a:p>
          <a:p>
            <a:r>
              <a:rPr lang="en-GB" sz="2800" dirty="0"/>
              <a:t>4 – 8 September</a:t>
            </a:r>
          </a:p>
          <a:p>
            <a:r>
              <a:rPr lang="en-GB" sz="2800" dirty="0"/>
              <a:t>Istanbul, Turkey</a:t>
            </a:r>
          </a:p>
        </p:txBody>
      </p:sp>
    </p:spTree>
    <p:extLst>
      <p:ext uri="{BB962C8B-B14F-4D97-AF65-F5344CB8AC3E}">
        <p14:creationId xmlns:p14="http://schemas.microsoft.com/office/powerpoint/2010/main" val="189324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0D4F-B4EB-0F41-A143-D7A7F79CF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the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CADA5-61E5-9A46-BC69-55B6120DA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each other </a:t>
            </a:r>
          </a:p>
          <a:p>
            <a:endParaRPr lang="en-US" dirty="0"/>
          </a:p>
          <a:p>
            <a:r>
              <a:rPr lang="en-US" dirty="0"/>
              <a:t>Staying in touch on the personal level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Team-bonding activities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11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ADCB-9E6B-8B4B-8CD4-55CFE5D96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the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9B68-501F-9C49-8656-74C6CACAE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52266"/>
          </a:xfrm>
        </p:spPr>
        <p:txBody>
          <a:bodyPr/>
          <a:lstStyle/>
          <a:p>
            <a:r>
              <a:rPr lang="en-US" dirty="0"/>
              <a:t>Formal and informal communication</a:t>
            </a:r>
          </a:p>
          <a:p>
            <a:endParaRPr lang="en-US" dirty="0"/>
          </a:p>
          <a:p>
            <a:r>
              <a:rPr lang="en-US" dirty="0"/>
              <a:t>Regular update </a:t>
            </a:r>
          </a:p>
          <a:p>
            <a:endParaRPr lang="en-US" dirty="0"/>
          </a:p>
          <a:p>
            <a:r>
              <a:rPr lang="en-US" dirty="0"/>
              <a:t>Availability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Area meetings </a:t>
            </a:r>
          </a:p>
          <a:p>
            <a:endParaRPr lang="en-US" dirty="0"/>
          </a:p>
          <a:p>
            <a:r>
              <a:rPr lang="en-US" dirty="0"/>
              <a:t>Common social activities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79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8CE35-AE79-4E49-94B4-7125540C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2C20B-4202-5843-AECE-D3244EB2F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a survey of interest </a:t>
            </a:r>
          </a:p>
          <a:p>
            <a:endParaRPr lang="en-US" dirty="0"/>
          </a:p>
          <a:p>
            <a:r>
              <a:rPr lang="en-US" dirty="0"/>
              <a:t>Former WM</a:t>
            </a:r>
          </a:p>
          <a:p>
            <a:endParaRPr lang="en-US" dirty="0"/>
          </a:p>
          <a:p>
            <a:r>
              <a:rPr lang="en-US" dirty="0"/>
              <a:t>Current problems in the area </a:t>
            </a:r>
          </a:p>
          <a:p>
            <a:endParaRPr lang="en-US" dirty="0"/>
          </a:p>
          <a:p>
            <a:r>
              <a:rPr lang="en-US" dirty="0"/>
              <a:t>Practicality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90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8574-8004-B34B-98AA-56B588FE8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one day of your NCM WS!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4A967-317A-B84C-8588-95C5D3D36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10:00 – 13:00</a:t>
            </a:r>
          </a:p>
          <a:p>
            <a:r>
              <a:rPr lang="en-US" dirty="0"/>
              <a:t>14:30 – 19:00 </a:t>
            </a:r>
          </a:p>
          <a:p>
            <a:endParaRPr lang="en-US" dirty="0"/>
          </a:p>
          <a:p>
            <a:r>
              <a:rPr lang="en-US" dirty="0"/>
              <a:t>Name of the workshop and briefly about the content </a:t>
            </a:r>
          </a:p>
        </p:txBody>
      </p:sp>
    </p:spTree>
    <p:extLst>
      <p:ext uri="{BB962C8B-B14F-4D97-AF65-F5344CB8AC3E}">
        <p14:creationId xmlns:p14="http://schemas.microsoft.com/office/powerpoint/2010/main" val="79117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E838-3D9F-E745-8BDB-AD93C793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enjoy it and not die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4953F-E4F7-8F45-BAC2-C72519127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year calendar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relaxes you?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Small actions have big impact!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8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SA ppt format" id="{05D9B7AA-ADA4-44BC-890A-06834B2AD239}" vid="{AA908CB7-EE2A-4010-953F-683BDA22D3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210</TotalTime>
  <Words>104</Words>
  <Application>Microsoft Macintosh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Lato</vt:lpstr>
      <vt:lpstr>Kantoorthema</vt:lpstr>
      <vt:lpstr>How to be Sexy&amp;Cool</vt:lpstr>
      <vt:lpstr>Communication with the board</vt:lpstr>
      <vt:lpstr>Communication with the Network</vt:lpstr>
      <vt:lpstr>NCMs</vt:lpstr>
      <vt:lpstr>Create one day of your NCM WS!</vt:lpstr>
      <vt:lpstr>How to enjoy it and not die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Law Students’ Association</dc:title>
  <dc:creator>Matteo Alessandro</dc:creator>
  <cp:lastModifiedBy>Aleksandra Żuchowska</cp:lastModifiedBy>
  <cp:revision>19</cp:revision>
  <dcterms:created xsi:type="dcterms:W3CDTF">2018-11-11T07:57:56Z</dcterms:created>
  <dcterms:modified xsi:type="dcterms:W3CDTF">2019-09-06T11:38:45Z</dcterms:modified>
</cp:coreProperties>
</file>