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Garamond"/>
      <p:regular r:id="rId10"/>
      <p:bold r:id="rId11"/>
      <p:italic r:id="rId12"/>
      <p:boldItalic r:id="rId13"/>
    </p:embeddedFont>
    <p:embeddedFont>
      <p:font typeface="Lato"/>
      <p:regular r:id="rId14"/>
      <p:bold r:id="rId15"/>
      <p:italic r:id="rId16"/>
      <p:boldItalic r:id="rId17"/>
    </p:embeddedFont>
    <p:embeddedFont>
      <p:font typeface="Lato Black"/>
      <p:bold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Garamond-bold.fntdata"/><Relationship Id="rId10" Type="http://schemas.openxmlformats.org/officeDocument/2006/relationships/font" Target="fonts/Garamond-regular.fntdata"/><Relationship Id="rId13" Type="http://schemas.openxmlformats.org/officeDocument/2006/relationships/font" Target="fonts/Garamond-boldItalic.fntdata"/><Relationship Id="rId12" Type="http://schemas.openxmlformats.org/officeDocument/2006/relationships/font" Target="fonts/Garamond-italic.fntdata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19" Type="http://schemas.openxmlformats.org/officeDocument/2006/relationships/font" Target="fonts/LatoBlack-boldItalic.fntdata"/><Relationship Id="rId18" Type="http://schemas.openxmlformats.org/officeDocument/2006/relationships/font" Target="fonts/LatoBlac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19498ee6b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19498ee6b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49b0fdeca_0_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b49b0fdeca_0_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e812d2298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e812d2298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b84503f37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b84503f37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Title slide " type="title">
  <p:cSld name="TITLE">
    <p:bg>
      <p:bgPr>
        <a:solidFill>
          <a:srgbClr val="0A3087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ato Black"/>
              <a:buNone/>
              <a:defRPr sz="52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ato"/>
              <a:buNone/>
              <a:defRPr sz="2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2172000" y="2797175"/>
            <a:ext cx="4800000" cy="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1178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Main point">
  <p:cSld name="MAIN_POINT_1">
    <p:bg>
      <p:bgPr>
        <a:solidFill>
          <a:srgbClr val="FF7400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 Black"/>
              <a:buNone/>
              <a:defRPr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-column text Blue">
  <p:cSld name="ONE_COLUMN_TEXT">
    <p:bg>
      <p:bgPr>
        <a:solidFill>
          <a:srgbClr val="0A3087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 Black"/>
              <a:buNone/>
              <a:defRPr sz="24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Google Shape;20;p4"/>
          <p:cNvCxnSpPr/>
          <p:nvPr/>
        </p:nvCxnSpPr>
        <p:spPr>
          <a:xfrm>
            <a:off x="375825" y="12855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Section header">
  <p:cSld name="SECTION_HEADER_1_1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3600"/>
              <a:buFont typeface="Lato Black"/>
              <a:buNone/>
              <a:defRPr sz="3600">
                <a:solidFill>
                  <a:srgbClr val="0A3087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Title slide">
  <p:cSld name="TITLE_2">
    <p:bg>
      <p:bgPr>
        <a:solidFill>
          <a:srgbClr val="FF7400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ato Black"/>
              <a:buNone/>
              <a:defRPr sz="52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" name="Google Shape;25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ato"/>
              <a:buNone/>
              <a:defRPr sz="2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26" name="Google Shape;26;p6"/>
          <p:cNvCxnSpPr/>
          <p:nvPr/>
        </p:nvCxnSpPr>
        <p:spPr>
          <a:xfrm>
            <a:off x="2172000" y="2797175"/>
            <a:ext cx="48000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1178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Title slide ">
  <p:cSld name="TITLE_2_1"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5200"/>
              <a:buFont typeface="Lato Black"/>
              <a:buNone/>
              <a:defRPr sz="5200">
                <a:solidFill>
                  <a:srgbClr val="0A3087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" name="Google Shape;30;p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400"/>
              </a:buClr>
              <a:buSzPts val="2800"/>
              <a:buFont typeface="Lato"/>
              <a:buNone/>
              <a:defRPr sz="2800">
                <a:solidFill>
                  <a:srgbClr val="FF74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31" name="Google Shape;31;p7"/>
          <p:cNvCxnSpPr/>
          <p:nvPr/>
        </p:nvCxnSpPr>
        <p:spPr>
          <a:xfrm>
            <a:off x="2172000" y="2797175"/>
            <a:ext cx="4800000" cy="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2" name="Google Shape;3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11788" y="4151306"/>
            <a:ext cx="1320425" cy="666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Title and body">
  <p:cSld name="TITLE_AND_BODY_1_1"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2800"/>
              <a:buFont typeface="Lato Black"/>
              <a:buNone/>
              <a:defRPr>
                <a:solidFill>
                  <a:srgbClr val="0A3087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1800"/>
              <a:buFont typeface="Lato"/>
              <a:buChar char="●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400"/>
              <a:buFont typeface="Lato"/>
              <a:buChar char="○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400"/>
              <a:buFont typeface="Lato"/>
              <a:buChar char="■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400"/>
              <a:buFont typeface="Lato"/>
              <a:buChar char="●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400"/>
              <a:buFont typeface="Lato"/>
              <a:buChar char="○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400"/>
              <a:buFont typeface="Lato"/>
              <a:buChar char="■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400"/>
              <a:buFont typeface="Lato"/>
              <a:buChar char="●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400"/>
              <a:buFont typeface="Lato"/>
              <a:buChar char="○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A3087"/>
              </a:buClr>
              <a:buSzPts val="1400"/>
              <a:buFont typeface="Lato"/>
              <a:buChar char="■"/>
              <a:defRPr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36" name="Google Shape;3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6"/>
            <a:ext cx="1320425" cy="6668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" name="Google Shape;37;p8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Title and two columns">
  <p:cSld name="TITLE_AND_TWO_COLUMNS_1">
    <p:bg>
      <p:bgPr>
        <a:solidFill>
          <a:srgbClr val="FF7400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ato Black"/>
              <a:buNone/>
              <a:defRPr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42" name="Google Shape;42;p9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Title and two columns">
  <p:cSld name="TITLE_AND_TWO_COLUMNS_1_1"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2800"/>
              <a:buFont typeface="Lato Black"/>
              <a:buNone/>
              <a:defRPr>
                <a:solidFill>
                  <a:srgbClr val="0A3087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1400"/>
              <a:buChar char="●"/>
              <a:defRPr sz="1400">
                <a:solidFill>
                  <a:srgbClr val="0A3087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○"/>
              <a:defRPr sz="1200">
                <a:solidFill>
                  <a:srgbClr val="0A3087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■"/>
              <a:defRPr sz="1200">
                <a:solidFill>
                  <a:srgbClr val="0A3087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●"/>
              <a:defRPr sz="1200">
                <a:solidFill>
                  <a:srgbClr val="0A3087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○"/>
              <a:defRPr sz="1200">
                <a:solidFill>
                  <a:srgbClr val="0A3087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■"/>
              <a:defRPr sz="1200">
                <a:solidFill>
                  <a:srgbClr val="0A3087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●"/>
              <a:defRPr sz="1200">
                <a:solidFill>
                  <a:srgbClr val="0A3087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○"/>
              <a:defRPr sz="1200">
                <a:solidFill>
                  <a:srgbClr val="0A3087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A3087"/>
              </a:buClr>
              <a:buSzPts val="1200"/>
              <a:buChar char="■"/>
              <a:defRPr sz="1200">
                <a:solidFill>
                  <a:srgbClr val="0A3087"/>
                </a:solidFill>
              </a:defRPr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1400"/>
              <a:buChar char="●"/>
              <a:defRPr sz="1400">
                <a:solidFill>
                  <a:srgbClr val="0A3087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○"/>
              <a:defRPr sz="1200">
                <a:solidFill>
                  <a:srgbClr val="0A3087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■"/>
              <a:defRPr sz="1200">
                <a:solidFill>
                  <a:srgbClr val="0A3087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●"/>
              <a:defRPr sz="1200">
                <a:solidFill>
                  <a:srgbClr val="0A3087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○"/>
              <a:defRPr sz="1200">
                <a:solidFill>
                  <a:srgbClr val="0A3087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■"/>
              <a:defRPr sz="1200">
                <a:solidFill>
                  <a:srgbClr val="0A3087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●"/>
              <a:defRPr sz="1200">
                <a:solidFill>
                  <a:srgbClr val="0A3087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Char char="○"/>
              <a:defRPr sz="1200">
                <a:solidFill>
                  <a:srgbClr val="0A3087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A3087"/>
              </a:buClr>
              <a:buSzPts val="1200"/>
              <a:buChar char="■"/>
              <a:defRPr sz="1200">
                <a:solidFill>
                  <a:srgbClr val="0A3087"/>
                </a:solidFill>
              </a:defRPr>
            </a:lvl9pPr>
          </a:lstStyle>
          <a:p/>
        </p:txBody>
      </p:sp>
      <p:cxnSp>
        <p:nvCxnSpPr>
          <p:cNvPr id="47" name="Google Shape;47;p10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Blue" type="titleOnly">
  <p:cSld name="TITLE_ONLY">
    <p:bg>
      <p:bgPr>
        <a:solidFill>
          <a:srgbClr val="0A3087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ato Black"/>
              <a:buNone/>
              <a:defRPr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0" name="Google Shape;50;p11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Title only">
  <p:cSld name="TITLE_ONLY_1">
    <p:bg>
      <p:bgPr>
        <a:solidFill>
          <a:srgbClr val="FF7400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ato Black"/>
              <a:buNone/>
              <a:defRPr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4" name="Google Shape;54;p12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5" name="Google Shape;55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Title only">
  <p:cSld name="TITLE_ONLY_1_1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2800"/>
              <a:buFont typeface="Lato Black"/>
              <a:buNone/>
              <a:defRPr>
                <a:solidFill>
                  <a:srgbClr val="0A3087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8" name="Google Shape;58;p13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One-column text">
  <p:cSld name="ONE_COLUMN_TEXT_1">
    <p:bg>
      <p:bgPr>
        <a:solidFill>
          <a:srgbClr val="FF7400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 Black"/>
              <a:buNone/>
              <a:defRPr sz="24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Google Shape;63;p14"/>
          <p:cNvCxnSpPr/>
          <p:nvPr/>
        </p:nvCxnSpPr>
        <p:spPr>
          <a:xfrm>
            <a:off x="375825" y="12984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One-column text">
  <p:cSld name="ONE_COLUMN_TEXT_1_1"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2400"/>
              <a:buFont typeface="Lato Black"/>
              <a:buNone/>
              <a:defRPr sz="2400">
                <a:solidFill>
                  <a:srgbClr val="0A3087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●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○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■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●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○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■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●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A3087"/>
              </a:buClr>
              <a:buSzPts val="1200"/>
              <a:buFont typeface="Lato"/>
              <a:buChar char="○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A3087"/>
              </a:buClr>
              <a:buSzPts val="1200"/>
              <a:buFont typeface="Lato"/>
              <a:buChar char="■"/>
              <a:defRPr sz="1200">
                <a:solidFill>
                  <a:srgbClr val="0A3087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6"/>
            <a:ext cx="1320425" cy="6668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" name="Google Shape;68;p15"/>
          <p:cNvCxnSpPr/>
          <p:nvPr/>
        </p:nvCxnSpPr>
        <p:spPr>
          <a:xfrm>
            <a:off x="375825" y="12855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Blue">
  <p:cSld name="SECTION_TITLE_AND_DESCRIPTION">
    <p:bg>
      <p:bgPr>
        <a:solidFill>
          <a:srgbClr val="0A3087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ato"/>
              <a:buNone/>
              <a:defRPr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3" name="Google Shape;73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Section title and description">
  <p:cSld name="SECTION_TITLE_AND_DESCRIPTION_1">
    <p:bg>
      <p:bgPr>
        <a:solidFill>
          <a:srgbClr val="FF7400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ato"/>
              <a:buNone/>
              <a:defRPr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8" name="Google Shape;78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Section title and description">
  <p:cSld name="SECTION_TITLE_AND_DESCRIPTION_1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3087"/>
              </a:buClr>
              <a:buSzPts val="4200"/>
              <a:buFont typeface="Lato Black"/>
              <a:buNone/>
              <a:defRPr sz="4200">
                <a:solidFill>
                  <a:srgbClr val="0A3087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ato Black"/>
              <a:buNone/>
              <a:defRPr sz="42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82" name="Google Shape;82;p1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400"/>
              </a:buClr>
              <a:buSzPts val="2100"/>
              <a:buFont typeface="Lato"/>
              <a:buNone/>
              <a:defRPr sz="2100">
                <a:solidFill>
                  <a:srgbClr val="FF74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3" name="Google Shape;83;p1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Caption">
  <p:cSld name="CAPTION_ONLY_1">
    <p:bg>
      <p:bgPr>
        <a:solidFill>
          <a:srgbClr val="FF7400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86" name="Google Shape;8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Big number">
  <p:cSld name="BIG_NUMBER_1">
    <p:bg>
      <p:bgPr>
        <a:solidFill>
          <a:srgbClr val="FF7400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Font typeface="Lato Black"/>
              <a:buNone/>
              <a:defRPr sz="12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077">
          <p15:clr>
            <a:srgbClr val="FA7B17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Blank">
  <p:cSld name="BLANK_1">
    <p:bg>
      <p:bgPr>
        <a:solidFill>
          <a:srgbClr val="FF7400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Blank">
  <p:cSld name="BLANK_1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/>
          <p:nvPr/>
        </p:nvSpPr>
        <p:spPr>
          <a:xfrm rot="5400000">
            <a:off x="920107" y="942750"/>
            <a:ext cx="1761600" cy="1761600"/>
          </a:xfrm>
          <a:prstGeom prst="teardrop">
            <a:avLst>
              <a:gd fmla="val 100000" name="adj"/>
            </a:avLst>
          </a:prstGeom>
          <a:solidFill>
            <a:srgbClr val="E67018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Google Shape;93;p22"/>
          <p:cNvSpPr/>
          <p:nvPr/>
        </p:nvSpPr>
        <p:spPr>
          <a:xfrm rot="-5400000">
            <a:off x="2738756" y="2759720"/>
            <a:ext cx="1066800" cy="1066800"/>
          </a:xfrm>
          <a:prstGeom prst="teardrop">
            <a:avLst>
              <a:gd fmla="val 100000" name="adj"/>
            </a:avLst>
          </a:prstGeom>
          <a:solidFill>
            <a:srgbClr val="C63018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p22"/>
          <p:cNvSpPr/>
          <p:nvPr/>
        </p:nvSpPr>
        <p:spPr>
          <a:xfrm flipH="1" rot="5400000">
            <a:off x="1240806" y="2759850"/>
            <a:ext cx="1440900" cy="1440900"/>
          </a:xfrm>
          <a:prstGeom prst="teardrop">
            <a:avLst>
              <a:gd fmla="val 100000" name="adj"/>
            </a:avLst>
          </a:prstGeom>
          <a:solidFill>
            <a:srgbClr val="D65018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" name="Google Shape;95;p22"/>
          <p:cNvSpPr/>
          <p:nvPr/>
        </p:nvSpPr>
        <p:spPr>
          <a:xfrm rot="10800000">
            <a:off x="2743905" y="1322121"/>
            <a:ext cx="1382000" cy="1382000"/>
          </a:xfrm>
          <a:custGeom>
            <a:rect b="b" l="l" r="r" t="t"/>
            <a:pathLst>
              <a:path extrusionOk="0" h="4458064" w="4458064">
                <a:moveTo>
                  <a:pt x="652869" y="3805195"/>
                </a:moveTo>
                <a:cubicBezTo>
                  <a:pt x="249493" y="3401820"/>
                  <a:pt x="0" y="2844562"/>
                  <a:pt x="0" y="2229032"/>
                </a:cubicBezTo>
                <a:cubicBezTo>
                  <a:pt x="0" y="997972"/>
                  <a:pt x="997972" y="0"/>
                  <a:pt x="2229032" y="0"/>
                </a:cubicBezTo>
                <a:lnTo>
                  <a:pt x="4188655" y="0"/>
                </a:lnTo>
                <a:lnTo>
                  <a:pt x="3797949" y="390706"/>
                </a:lnTo>
                <a:lnTo>
                  <a:pt x="2229034" y="390706"/>
                </a:lnTo>
                <a:cubicBezTo>
                  <a:pt x="1213754" y="390706"/>
                  <a:pt x="390707" y="1213753"/>
                  <a:pt x="390707" y="2229032"/>
                </a:cubicBezTo>
                <a:cubicBezTo>
                  <a:pt x="390707" y="2736671"/>
                  <a:pt x="596469" y="3196253"/>
                  <a:pt x="929141" y="3528925"/>
                </a:cubicBezTo>
                <a:cubicBezTo>
                  <a:pt x="1261812" y="3861596"/>
                  <a:pt x="1721394" y="4067358"/>
                  <a:pt x="2229033" y="4067358"/>
                </a:cubicBezTo>
                <a:cubicBezTo>
                  <a:pt x="3244312" y="4067358"/>
                  <a:pt x="4067359" y="3244311"/>
                  <a:pt x="4067360" y="2229032"/>
                </a:cubicBezTo>
                <a:lnTo>
                  <a:pt x="4067359" y="660114"/>
                </a:lnTo>
                <a:lnTo>
                  <a:pt x="4458064" y="269409"/>
                </a:lnTo>
                <a:lnTo>
                  <a:pt x="4458064" y="2229032"/>
                </a:lnTo>
                <a:cubicBezTo>
                  <a:pt x="4458064" y="3460092"/>
                  <a:pt x="3460092" y="4458064"/>
                  <a:pt x="2229032" y="4458064"/>
                </a:cubicBezTo>
                <a:cubicBezTo>
                  <a:pt x="1613502" y="4458064"/>
                  <a:pt x="1056244" y="4208571"/>
                  <a:pt x="652869" y="3805195"/>
                </a:cubicBezTo>
                <a:close/>
              </a:path>
            </a:pathLst>
          </a:custGeom>
          <a:solidFill>
            <a:srgbClr val="F69018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p22"/>
          <p:cNvSpPr/>
          <p:nvPr/>
        </p:nvSpPr>
        <p:spPr>
          <a:xfrm>
            <a:off x="4484895" y="2759859"/>
            <a:ext cx="33039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Write your text here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22"/>
          <p:cNvSpPr txBox="1"/>
          <p:nvPr/>
        </p:nvSpPr>
        <p:spPr>
          <a:xfrm>
            <a:off x="4484911" y="1013064"/>
            <a:ext cx="39486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GB" sz="48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TITLE </a:t>
            </a:r>
            <a:endParaRPr b="0" i="0" sz="4800" u="none" cap="none" strike="noStrike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GB" sz="48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HERE</a:t>
            </a:r>
            <a:endParaRPr b="0" i="0" sz="4800" u="none" cap="none" strike="noStrike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Google Shape;98;p22"/>
          <p:cNvSpPr/>
          <p:nvPr/>
        </p:nvSpPr>
        <p:spPr>
          <a:xfrm>
            <a:off x="3103892" y="1673374"/>
            <a:ext cx="668815" cy="673227"/>
          </a:xfrm>
          <a:custGeom>
            <a:rect b="b" l="l" r="r" t="t"/>
            <a:pathLst>
              <a:path extrusionOk="0" h="128" w="128">
                <a:moveTo>
                  <a:pt x="72" y="65"/>
                </a:moveTo>
                <a:cubicBezTo>
                  <a:pt x="77" y="58"/>
                  <a:pt x="80" y="50"/>
                  <a:pt x="80" y="40"/>
                </a:cubicBezTo>
                <a:cubicBezTo>
                  <a:pt x="80" y="18"/>
                  <a:pt x="64" y="0"/>
                  <a:pt x="44" y="0"/>
                </a:cubicBezTo>
                <a:cubicBezTo>
                  <a:pt x="24" y="0"/>
                  <a:pt x="8" y="18"/>
                  <a:pt x="8" y="40"/>
                </a:cubicBezTo>
                <a:cubicBezTo>
                  <a:pt x="8" y="50"/>
                  <a:pt x="11" y="58"/>
                  <a:pt x="16" y="65"/>
                </a:cubicBezTo>
                <a:cubicBezTo>
                  <a:pt x="7" y="69"/>
                  <a:pt x="0" y="77"/>
                  <a:pt x="0" y="88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7"/>
                  <a:pt x="11" y="128"/>
                  <a:pt x="24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77" y="128"/>
                  <a:pt x="88" y="117"/>
                  <a:pt x="88" y="104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77"/>
                  <a:pt x="81" y="69"/>
                  <a:pt x="72" y="65"/>
                </a:cubicBezTo>
                <a:close/>
                <a:moveTo>
                  <a:pt x="16" y="40"/>
                </a:moveTo>
                <a:cubicBezTo>
                  <a:pt x="16" y="22"/>
                  <a:pt x="29" y="8"/>
                  <a:pt x="44" y="8"/>
                </a:cubicBezTo>
                <a:cubicBezTo>
                  <a:pt x="59" y="8"/>
                  <a:pt x="72" y="22"/>
                  <a:pt x="72" y="40"/>
                </a:cubicBezTo>
                <a:cubicBezTo>
                  <a:pt x="72" y="58"/>
                  <a:pt x="59" y="72"/>
                  <a:pt x="44" y="72"/>
                </a:cubicBezTo>
                <a:cubicBezTo>
                  <a:pt x="29" y="72"/>
                  <a:pt x="16" y="58"/>
                  <a:pt x="16" y="40"/>
                </a:cubicBezTo>
                <a:close/>
                <a:moveTo>
                  <a:pt x="80" y="102"/>
                </a:moveTo>
                <a:cubicBezTo>
                  <a:pt x="80" y="112"/>
                  <a:pt x="71" y="120"/>
                  <a:pt x="60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17" y="120"/>
                  <a:pt x="8" y="112"/>
                  <a:pt x="8" y="102"/>
                </a:cubicBezTo>
                <a:cubicBezTo>
                  <a:pt x="8" y="90"/>
                  <a:pt x="8" y="90"/>
                  <a:pt x="8" y="90"/>
                </a:cubicBezTo>
                <a:cubicBezTo>
                  <a:pt x="8" y="81"/>
                  <a:pt x="14" y="74"/>
                  <a:pt x="23" y="73"/>
                </a:cubicBezTo>
                <a:cubicBezTo>
                  <a:pt x="29" y="77"/>
                  <a:pt x="36" y="80"/>
                  <a:pt x="44" y="80"/>
                </a:cubicBezTo>
                <a:cubicBezTo>
                  <a:pt x="52" y="80"/>
                  <a:pt x="59" y="77"/>
                  <a:pt x="65" y="73"/>
                </a:cubicBezTo>
                <a:cubicBezTo>
                  <a:pt x="74" y="74"/>
                  <a:pt x="80" y="81"/>
                  <a:pt x="80" y="90"/>
                </a:cubicBezTo>
                <a:lnTo>
                  <a:pt x="80" y="102"/>
                </a:lnTo>
                <a:close/>
                <a:moveTo>
                  <a:pt x="92" y="32"/>
                </a:moveTo>
                <a:cubicBezTo>
                  <a:pt x="124" y="32"/>
                  <a:pt x="124" y="32"/>
                  <a:pt x="124" y="32"/>
                </a:cubicBezTo>
                <a:cubicBezTo>
                  <a:pt x="126" y="32"/>
                  <a:pt x="128" y="30"/>
                  <a:pt x="128" y="28"/>
                </a:cubicBezTo>
                <a:cubicBezTo>
                  <a:pt x="128" y="26"/>
                  <a:pt x="126" y="24"/>
                  <a:pt x="124" y="24"/>
                </a:cubicBezTo>
                <a:cubicBezTo>
                  <a:pt x="92" y="24"/>
                  <a:pt x="92" y="24"/>
                  <a:pt x="92" y="24"/>
                </a:cubicBezTo>
                <a:cubicBezTo>
                  <a:pt x="90" y="24"/>
                  <a:pt x="88" y="26"/>
                  <a:pt x="88" y="28"/>
                </a:cubicBezTo>
                <a:cubicBezTo>
                  <a:pt x="88" y="30"/>
                  <a:pt x="90" y="32"/>
                  <a:pt x="92" y="32"/>
                </a:cubicBezTo>
                <a:close/>
                <a:moveTo>
                  <a:pt x="124" y="96"/>
                </a:moveTo>
                <a:cubicBezTo>
                  <a:pt x="100" y="96"/>
                  <a:pt x="100" y="96"/>
                  <a:pt x="100" y="96"/>
                </a:cubicBezTo>
                <a:cubicBezTo>
                  <a:pt x="98" y="96"/>
                  <a:pt x="96" y="98"/>
                  <a:pt x="96" y="100"/>
                </a:cubicBezTo>
                <a:cubicBezTo>
                  <a:pt x="96" y="102"/>
                  <a:pt x="98" y="104"/>
                  <a:pt x="100" y="104"/>
                </a:cubicBezTo>
                <a:cubicBezTo>
                  <a:pt x="124" y="104"/>
                  <a:pt x="124" y="104"/>
                  <a:pt x="124" y="104"/>
                </a:cubicBezTo>
                <a:cubicBezTo>
                  <a:pt x="126" y="104"/>
                  <a:pt x="128" y="102"/>
                  <a:pt x="128" y="100"/>
                </a:cubicBezTo>
                <a:cubicBezTo>
                  <a:pt x="128" y="98"/>
                  <a:pt x="126" y="96"/>
                  <a:pt x="124" y="96"/>
                </a:cubicBezTo>
                <a:close/>
                <a:moveTo>
                  <a:pt x="124" y="48"/>
                </a:moveTo>
                <a:cubicBezTo>
                  <a:pt x="92" y="48"/>
                  <a:pt x="92" y="48"/>
                  <a:pt x="92" y="48"/>
                </a:cubicBezTo>
                <a:cubicBezTo>
                  <a:pt x="90" y="48"/>
                  <a:pt x="88" y="50"/>
                  <a:pt x="88" y="52"/>
                </a:cubicBezTo>
                <a:cubicBezTo>
                  <a:pt x="88" y="54"/>
                  <a:pt x="90" y="56"/>
                  <a:pt x="92" y="56"/>
                </a:cubicBezTo>
                <a:cubicBezTo>
                  <a:pt x="124" y="56"/>
                  <a:pt x="124" y="56"/>
                  <a:pt x="124" y="56"/>
                </a:cubicBezTo>
                <a:cubicBezTo>
                  <a:pt x="126" y="56"/>
                  <a:pt x="128" y="54"/>
                  <a:pt x="128" y="52"/>
                </a:cubicBezTo>
                <a:cubicBezTo>
                  <a:pt x="128" y="50"/>
                  <a:pt x="126" y="48"/>
                  <a:pt x="124" y="48"/>
                </a:cubicBezTo>
                <a:close/>
                <a:moveTo>
                  <a:pt x="124" y="72"/>
                </a:moveTo>
                <a:cubicBezTo>
                  <a:pt x="100" y="72"/>
                  <a:pt x="100" y="72"/>
                  <a:pt x="100" y="72"/>
                </a:cubicBezTo>
                <a:cubicBezTo>
                  <a:pt x="98" y="72"/>
                  <a:pt x="96" y="74"/>
                  <a:pt x="96" y="76"/>
                </a:cubicBezTo>
                <a:cubicBezTo>
                  <a:pt x="96" y="78"/>
                  <a:pt x="98" y="80"/>
                  <a:pt x="100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6" y="80"/>
                  <a:pt x="128" y="78"/>
                  <a:pt x="128" y="76"/>
                </a:cubicBezTo>
                <a:cubicBezTo>
                  <a:pt x="128" y="74"/>
                  <a:pt x="126" y="72"/>
                  <a:pt x="124" y="72"/>
                </a:cubicBezTo>
                <a:close/>
              </a:path>
            </a:pathLst>
          </a:custGeom>
          <a:solidFill>
            <a:srgbClr val="F69018">
              <a:alpha val="74117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9" name="Google Shape;9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3038" y="4151306"/>
            <a:ext cx="1320425" cy="666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Blank 4">
  <p:cSld name="BLANK_1_1_4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/>
        </p:nvSpPr>
        <p:spPr>
          <a:xfrm>
            <a:off x="1620609" y="342897"/>
            <a:ext cx="59028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GB" sz="35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INFOGRAPHIC SLIDES</a:t>
            </a:r>
            <a:endParaRPr b="0" i="0" sz="5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02" name="Google Shape;102;p23"/>
          <p:cNvGrpSpPr/>
          <p:nvPr/>
        </p:nvGrpSpPr>
        <p:grpSpPr>
          <a:xfrm>
            <a:off x="3085347" y="1519599"/>
            <a:ext cx="2973321" cy="2973321"/>
            <a:chOff x="1125521" y="42230"/>
            <a:chExt cx="4212696" cy="4212696"/>
          </a:xfrm>
        </p:grpSpPr>
        <p:sp>
          <p:nvSpPr>
            <p:cNvPr id="103" name="Google Shape;103;p23"/>
            <p:cNvSpPr/>
            <p:nvPr/>
          </p:nvSpPr>
          <p:spPr>
            <a:xfrm>
              <a:off x="1473041" y="267555"/>
              <a:ext cx="3639900" cy="3639900"/>
            </a:xfrm>
            <a:prstGeom prst="pie">
              <a:avLst>
                <a:gd fmla="val 16200000" name="adj1"/>
                <a:gd fmla="val 0" name="adj2"/>
              </a:avLst>
            </a:prstGeom>
            <a:solidFill>
              <a:srgbClr val="F69015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3"/>
            <p:cNvSpPr txBox="1"/>
            <p:nvPr/>
          </p:nvSpPr>
          <p:spPr>
            <a:xfrm>
              <a:off x="3405199" y="1021959"/>
              <a:ext cx="1343400" cy="9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Lato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5" name="Google Shape;105;p23"/>
            <p:cNvSpPr/>
            <p:nvPr/>
          </p:nvSpPr>
          <p:spPr>
            <a:xfrm>
              <a:off x="1473041" y="389750"/>
              <a:ext cx="3639900" cy="3639900"/>
            </a:xfrm>
            <a:prstGeom prst="pie">
              <a:avLst>
                <a:gd fmla="val 0" name="adj1"/>
                <a:gd fmla="val 5400000" name="adj2"/>
              </a:avLst>
            </a:prstGeom>
            <a:solidFill>
              <a:srgbClr val="E67018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3"/>
            <p:cNvSpPr txBox="1"/>
            <p:nvPr/>
          </p:nvSpPr>
          <p:spPr>
            <a:xfrm>
              <a:off x="3405199" y="2278576"/>
              <a:ext cx="1343400" cy="9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Lato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7" name="Google Shape;107;p23"/>
            <p:cNvSpPr/>
            <p:nvPr/>
          </p:nvSpPr>
          <p:spPr>
            <a:xfrm>
              <a:off x="1350846" y="389750"/>
              <a:ext cx="3639900" cy="3639900"/>
            </a:xfrm>
            <a:prstGeom prst="pie">
              <a:avLst>
                <a:gd fmla="val 5400000" name="adj1"/>
                <a:gd fmla="val 10800000" name="adj2"/>
              </a:avLst>
            </a:prstGeom>
            <a:solidFill>
              <a:srgbClr val="D65018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3"/>
            <p:cNvSpPr txBox="1"/>
            <p:nvPr/>
          </p:nvSpPr>
          <p:spPr>
            <a:xfrm>
              <a:off x="1715265" y="2278576"/>
              <a:ext cx="1343400" cy="9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Lato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9" name="Google Shape;109;p23"/>
            <p:cNvSpPr/>
            <p:nvPr/>
          </p:nvSpPr>
          <p:spPr>
            <a:xfrm>
              <a:off x="1350846" y="267555"/>
              <a:ext cx="3639900" cy="3639900"/>
            </a:xfrm>
            <a:prstGeom prst="pie">
              <a:avLst>
                <a:gd fmla="val 10800000" name="adj1"/>
                <a:gd fmla="val 16200000" name="adj2"/>
              </a:avLst>
            </a:prstGeom>
            <a:solidFill>
              <a:srgbClr val="C63018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3"/>
            <p:cNvSpPr txBox="1"/>
            <p:nvPr/>
          </p:nvSpPr>
          <p:spPr>
            <a:xfrm>
              <a:off x="1715265" y="1021959"/>
              <a:ext cx="1343400" cy="9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Lato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1" name="Google Shape;111;p23"/>
            <p:cNvSpPr/>
            <p:nvPr/>
          </p:nvSpPr>
          <p:spPr>
            <a:xfrm>
              <a:off x="1247717" y="42230"/>
              <a:ext cx="4090500" cy="4090500"/>
            </a:xfrm>
            <a:custGeom>
              <a:rect b="b" l="l" r="r" t="t"/>
              <a:pathLst>
                <a:path extrusionOk="0" h="120000" w="120000">
                  <a:moveTo>
                    <a:pt x="60000" y="4067"/>
                  </a:moveTo>
                  <a:lnTo>
                    <a:pt x="60000" y="4067"/>
                  </a:lnTo>
                  <a:cubicBezTo>
                    <a:pt x="88941" y="4067"/>
                    <a:pt x="113103" y="26145"/>
                    <a:pt x="115706" y="54969"/>
                  </a:cubicBezTo>
                  <a:lnTo>
                    <a:pt x="119760" y="54969"/>
                  </a:lnTo>
                  <a:lnTo>
                    <a:pt x="112882" y="60000"/>
                  </a:lnTo>
                  <a:lnTo>
                    <a:pt x="105523" y="54969"/>
                  </a:lnTo>
                  <a:lnTo>
                    <a:pt x="109576" y="54969"/>
                  </a:lnTo>
                  <a:lnTo>
                    <a:pt x="109576" y="54969"/>
                  </a:lnTo>
                  <a:cubicBezTo>
                    <a:pt x="106994" y="29527"/>
                    <a:pt x="85573" y="10169"/>
                    <a:pt x="60000" y="10169"/>
                  </a:cubicBezTo>
                  <a:close/>
                </a:path>
              </a:pathLst>
            </a:custGeom>
            <a:solidFill>
              <a:srgbClr val="FBD2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3"/>
            <p:cNvSpPr/>
            <p:nvPr/>
          </p:nvSpPr>
          <p:spPr>
            <a:xfrm>
              <a:off x="1247717" y="164426"/>
              <a:ext cx="4090500" cy="4090500"/>
            </a:xfrm>
            <a:custGeom>
              <a:rect b="b" l="l" r="r" t="t"/>
              <a:pathLst>
                <a:path extrusionOk="0" h="120000" w="120000">
                  <a:moveTo>
                    <a:pt x="115933" y="60000"/>
                  </a:moveTo>
                  <a:lnTo>
                    <a:pt x="115933" y="60000"/>
                  </a:lnTo>
                  <a:cubicBezTo>
                    <a:pt x="115933" y="88941"/>
                    <a:pt x="93855" y="113103"/>
                    <a:pt x="65031" y="115706"/>
                  </a:cubicBezTo>
                  <a:lnTo>
                    <a:pt x="65031" y="119760"/>
                  </a:lnTo>
                  <a:lnTo>
                    <a:pt x="60000" y="112882"/>
                  </a:lnTo>
                  <a:lnTo>
                    <a:pt x="65031" y="105523"/>
                  </a:lnTo>
                  <a:lnTo>
                    <a:pt x="65031" y="109576"/>
                  </a:lnTo>
                  <a:cubicBezTo>
                    <a:pt x="90473" y="106994"/>
                    <a:pt x="109831" y="85573"/>
                    <a:pt x="109831" y="60000"/>
                  </a:cubicBezTo>
                  <a:close/>
                </a:path>
              </a:pathLst>
            </a:custGeom>
            <a:solidFill>
              <a:srgbClr val="F5C4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3"/>
            <p:cNvSpPr/>
            <p:nvPr/>
          </p:nvSpPr>
          <p:spPr>
            <a:xfrm>
              <a:off x="1125521" y="164426"/>
              <a:ext cx="4090500" cy="4090500"/>
            </a:xfrm>
            <a:custGeom>
              <a:rect b="b" l="l" r="r" t="t"/>
              <a:pathLst>
                <a:path extrusionOk="0" h="120000" w="120000">
                  <a:moveTo>
                    <a:pt x="60000" y="115933"/>
                  </a:moveTo>
                  <a:cubicBezTo>
                    <a:pt x="31059" y="115933"/>
                    <a:pt x="6897" y="93855"/>
                    <a:pt x="4294" y="65031"/>
                  </a:cubicBezTo>
                  <a:lnTo>
                    <a:pt x="240" y="65031"/>
                  </a:lnTo>
                  <a:lnTo>
                    <a:pt x="7118" y="60000"/>
                  </a:lnTo>
                  <a:lnTo>
                    <a:pt x="14477" y="65031"/>
                  </a:lnTo>
                  <a:lnTo>
                    <a:pt x="10424" y="65031"/>
                  </a:lnTo>
                  <a:lnTo>
                    <a:pt x="10424" y="65031"/>
                  </a:lnTo>
                  <a:cubicBezTo>
                    <a:pt x="13006" y="90473"/>
                    <a:pt x="34427" y="109831"/>
                    <a:pt x="60000" y="109831"/>
                  </a:cubicBezTo>
                  <a:close/>
                </a:path>
              </a:pathLst>
            </a:custGeom>
            <a:solidFill>
              <a:srgbClr val="F4B6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3"/>
            <p:cNvSpPr/>
            <p:nvPr/>
          </p:nvSpPr>
          <p:spPr>
            <a:xfrm>
              <a:off x="1125521" y="42230"/>
              <a:ext cx="4090500" cy="4090500"/>
            </a:xfrm>
            <a:custGeom>
              <a:rect b="b" l="l" r="r" t="t"/>
              <a:pathLst>
                <a:path extrusionOk="0" h="120000" w="120000">
                  <a:moveTo>
                    <a:pt x="4067" y="60000"/>
                  </a:moveTo>
                  <a:lnTo>
                    <a:pt x="4067" y="60000"/>
                  </a:lnTo>
                  <a:cubicBezTo>
                    <a:pt x="4067" y="31059"/>
                    <a:pt x="26145" y="6897"/>
                    <a:pt x="54969" y="4294"/>
                  </a:cubicBezTo>
                  <a:lnTo>
                    <a:pt x="54969" y="240"/>
                  </a:lnTo>
                  <a:lnTo>
                    <a:pt x="60000" y="7118"/>
                  </a:lnTo>
                  <a:lnTo>
                    <a:pt x="54969" y="14477"/>
                  </a:lnTo>
                  <a:lnTo>
                    <a:pt x="54969" y="10424"/>
                  </a:lnTo>
                  <a:lnTo>
                    <a:pt x="54969" y="10424"/>
                  </a:lnTo>
                  <a:cubicBezTo>
                    <a:pt x="29527" y="13006"/>
                    <a:pt x="10169" y="34427"/>
                    <a:pt x="10169" y="60000"/>
                  </a:cubicBezTo>
                  <a:close/>
                </a:path>
              </a:pathLst>
            </a:custGeom>
            <a:solidFill>
              <a:srgbClr val="F3A4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" name="Google Shape;115;p23"/>
          <p:cNvSpPr/>
          <p:nvPr/>
        </p:nvSpPr>
        <p:spPr>
          <a:xfrm>
            <a:off x="6368102" y="2172368"/>
            <a:ext cx="2409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Lorem Ipsum comes from section Contrary to popular belief.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6" name="Google Shape;116;p23"/>
          <p:cNvSpPr txBox="1"/>
          <p:nvPr/>
        </p:nvSpPr>
        <p:spPr>
          <a:xfrm>
            <a:off x="6368097" y="1754045"/>
            <a:ext cx="10965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Title Here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p23"/>
          <p:cNvSpPr/>
          <p:nvPr/>
        </p:nvSpPr>
        <p:spPr>
          <a:xfrm>
            <a:off x="4847203" y="3208730"/>
            <a:ext cx="361962" cy="361962"/>
          </a:xfrm>
          <a:custGeom>
            <a:rect b="b" l="l" r="r" t="t"/>
            <a:pathLst>
              <a:path extrusionOk="0" h="404" w="402">
                <a:moveTo>
                  <a:pt x="381" y="10"/>
                </a:moveTo>
                <a:cubicBezTo>
                  <a:pt x="378" y="4"/>
                  <a:pt x="372" y="0"/>
                  <a:pt x="365" y="3"/>
                </a:cubicBezTo>
                <a:cubicBezTo>
                  <a:pt x="359" y="5"/>
                  <a:pt x="356" y="12"/>
                  <a:pt x="358" y="18"/>
                </a:cubicBezTo>
                <a:cubicBezTo>
                  <a:pt x="376" y="71"/>
                  <a:pt x="340" y="111"/>
                  <a:pt x="312" y="133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297" y="111"/>
                  <a:pt x="289" y="106"/>
                  <a:pt x="282" y="106"/>
                </a:cubicBezTo>
                <a:cubicBezTo>
                  <a:pt x="219" y="107"/>
                  <a:pt x="219" y="107"/>
                  <a:pt x="219" y="107"/>
                </a:cubicBezTo>
                <a:cubicBezTo>
                  <a:pt x="212" y="106"/>
                  <a:pt x="203" y="109"/>
                  <a:pt x="197" y="113"/>
                </a:cubicBezTo>
                <a:cubicBezTo>
                  <a:pt x="11" y="245"/>
                  <a:pt x="11" y="245"/>
                  <a:pt x="11" y="245"/>
                </a:cubicBezTo>
                <a:cubicBezTo>
                  <a:pt x="2" y="251"/>
                  <a:pt x="0" y="264"/>
                  <a:pt x="6" y="273"/>
                </a:cubicBezTo>
                <a:cubicBezTo>
                  <a:pt x="91" y="395"/>
                  <a:pt x="91" y="395"/>
                  <a:pt x="91" y="395"/>
                </a:cubicBezTo>
                <a:cubicBezTo>
                  <a:pt x="97" y="404"/>
                  <a:pt x="107" y="403"/>
                  <a:pt x="116" y="397"/>
                </a:cubicBezTo>
                <a:cubicBezTo>
                  <a:pt x="302" y="265"/>
                  <a:pt x="302" y="265"/>
                  <a:pt x="302" y="265"/>
                </a:cubicBezTo>
                <a:cubicBezTo>
                  <a:pt x="308" y="261"/>
                  <a:pt x="314" y="253"/>
                  <a:pt x="316" y="247"/>
                </a:cubicBezTo>
                <a:cubicBezTo>
                  <a:pt x="336" y="184"/>
                  <a:pt x="336" y="184"/>
                  <a:pt x="336" y="184"/>
                </a:cubicBezTo>
                <a:cubicBezTo>
                  <a:pt x="338" y="178"/>
                  <a:pt x="337" y="168"/>
                  <a:pt x="333" y="163"/>
                </a:cubicBezTo>
                <a:cubicBezTo>
                  <a:pt x="326" y="153"/>
                  <a:pt x="326" y="153"/>
                  <a:pt x="326" y="153"/>
                </a:cubicBezTo>
                <a:cubicBezTo>
                  <a:pt x="363" y="124"/>
                  <a:pt x="402" y="73"/>
                  <a:pt x="381" y="10"/>
                </a:cubicBezTo>
                <a:close/>
                <a:moveTo>
                  <a:pt x="294" y="197"/>
                </a:moveTo>
                <a:cubicBezTo>
                  <a:pt x="280" y="207"/>
                  <a:pt x="260" y="204"/>
                  <a:pt x="250" y="189"/>
                </a:cubicBezTo>
                <a:cubicBezTo>
                  <a:pt x="240" y="175"/>
                  <a:pt x="243" y="155"/>
                  <a:pt x="258" y="144"/>
                </a:cubicBezTo>
                <a:cubicBezTo>
                  <a:pt x="269" y="136"/>
                  <a:pt x="284" y="137"/>
                  <a:pt x="295" y="145"/>
                </a:cubicBezTo>
                <a:cubicBezTo>
                  <a:pt x="289" y="148"/>
                  <a:pt x="285" y="150"/>
                  <a:pt x="285" y="150"/>
                </a:cubicBezTo>
                <a:cubicBezTo>
                  <a:pt x="279" y="153"/>
                  <a:pt x="276" y="160"/>
                  <a:pt x="279" y="166"/>
                </a:cubicBezTo>
                <a:cubicBezTo>
                  <a:pt x="281" y="171"/>
                  <a:pt x="285" y="173"/>
                  <a:pt x="290" y="173"/>
                </a:cubicBezTo>
                <a:cubicBezTo>
                  <a:pt x="292" y="173"/>
                  <a:pt x="293" y="173"/>
                  <a:pt x="295" y="172"/>
                </a:cubicBezTo>
                <a:cubicBezTo>
                  <a:pt x="299" y="170"/>
                  <a:pt x="303" y="168"/>
                  <a:pt x="307" y="165"/>
                </a:cubicBezTo>
                <a:cubicBezTo>
                  <a:pt x="309" y="177"/>
                  <a:pt x="304" y="190"/>
                  <a:pt x="294" y="1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Google Shape;118;p23"/>
          <p:cNvSpPr/>
          <p:nvPr/>
        </p:nvSpPr>
        <p:spPr>
          <a:xfrm>
            <a:off x="4863200" y="2426380"/>
            <a:ext cx="345964" cy="300177"/>
          </a:xfrm>
          <a:custGeom>
            <a:rect b="b" l="l" r="r" t="t"/>
            <a:pathLst>
              <a:path extrusionOk="0" h="352" w="400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" name="Google Shape;119;p23"/>
          <p:cNvSpPr/>
          <p:nvPr/>
        </p:nvSpPr>
        <p:spPr>
          <a:xfrm>
            <a:off x="3969645" y="3208730"/>
            <a:ext cx="338378" cy="361321"/>
          </a:xfrm>
          <a:custGeom>
            <a:rect b="b" l="l" r="r" t="t"/>
            <a:pathLst>
              <a:path extrusionOk="0" h="374" w="343">
                <a:moveTo>
                  <a:pt x="266" y="153"/>
                </a:moveTo>
                <a:cubicBezTo>
                  <a:pt x="220" y="55"/>
                  <a:pt x="196" y="18"/>
                  <a:pt x="122" y="19"/>
                </a:cubicBezTo>
                <a:cubicBezTo>
                  <a:pt x="95" y="20"/>
                  <a:pt x="102" y="0"/>
                  <a:pt x="82" y="8"/>
                </a:cubicBezTo>
                <a:cubicBezTo>
                  <a:pt x="61" y="15"/>
                  <a:pt x="79" y="26"/>
                  <a:pt x="58" y="43"/>
                </a:cubicBezTo>
                <a:cubicBezTo>
                  <a:pt x="0" y="91"/>
                  <a:pt x="5" y="135"/>
                  <a:pt x="32" y="240"/>
                </a:cubicBezTo>
                <a:cubicBezTo>
                  <a:pt x="44" y="284"/>
                  <a:pt x="5" y="286"/>
                  <a:pt x="20" y="329"/>
                </a:cubicBezTo>
                <a:cubicBezTo>
                  <a:pt x="31" y="360"/>
                  <a:pt x="114" y="374"/>
                  <a:pt x="201" y="341"/>
                </a:cubicBezTo>
                <a:cubicBezTo>
                  <a:pt x="288" y="309"/>
                  <a:pt x="343" y="245"/>
                  <a:pt x="331" y="214"/>
                </a:cubicBezTo>
                <a:cubicBezTo>
                  <a:pt x="316" y="171"/>
                  <a:pt x="285" y="194"/>
                  <a:pt x="266" y="153"/>
                </a:cubicBezTo>
                <a:close/>
                <a:moveTo>
                  <a:pt x="191" y="315"/>
                </a:moveTo>
                <a:cubicBezTo>
                  <a:pt x="114" y="344"/>
                  <a:pt x="50" y="327"/>
                  <a:pt x="47" y="319"/>
                </a:cubicBezTo>
                <a:cubicBezTo>
                  <a:pt x="42" y="306"/>
                  <a:pt x="72" y="263"/>
                  <a:pt x="161" y="230"/>
                </a:cubicBezTo>
                <a:cubicBezTo>
                  <a:pt x="250" y="197"/>
                  <a:pt x="299" y="209"/>
                  <a:pt x="304" y="224"/>
                </a:cubicBezTo>
                <a:cubicBezTo>
                  <a:pt x="307" y="232"/>
                  <a:pt x="269" y="286"/>
                  <a:pt x="191" y="315"/>
                </a:cubicBezTo>
                <a:close/>
                <a:moveTo>
                  <a:pt x="166" y="245"/>
                </a:moveTo>
                <a:cubicBezTo>
                  <a:pt x="126" y="260"/>
                  <a:pt x="97" y="277"/>
                  <a:pt x="79" y="293"/>
                </a:cubicBezTo>
                <a:cubicBezTo>
                  <a:pt x="92" y="304"/>
                  <a:pt x="116" y="307"/>
                  <a:pt x="140" y="298"/>
                </a:cubicBezTo>
                <a:cubicBezTo>
                  <a:pt x="171" y="287"/>
                  <a:pt x="189" y="261"/>
                  <a:pt x="182" y="24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77" y="241"/>
                  <a:pt x="172" y="243"/>
                  <a:pt x="166" y="2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0" name="Google Shape;120;p23"/>
          <p:cNvSpPr/>
          <p:nvPr/>
        </p:nvSpPr>
        <p:spPr>
          <a:xfrm>
            <a:off x="3969645" y="2426380"/>
            <a:ext cx="338379" cy="300177"/>
          </a:xfrm>
          <a:custGeom>
            <a:rect b="b" l="l" r="r" t="t"/>
            <a:pathLst>
              <a:path extrusionOk="0" h="324" w="367">
                <a:moveTo>
                  <a:pt x="359" y="169"/>
                </a:moveTo>
                <a:cubicBezTo>
                  <a:pt x="199" y="8"/>
                  <a:pt x="199" y="8"/>
                  <a:pt x="199" y="8"/>
                </a:cubicBezTo>
                <a:cubicBezTo>
                  <a:pt x="190" y="0"/>
                  <a:pt x="177" y="0"/>
                  <a:pt x="169" y="8"/>
                </a:cubicBezTo>
                <a:cubicBezTo>
                  <a:pt x="8" y="169"/>
                  <a:pt x="8" y="169"/>
                  <a:pt x="8" y="169"/>
                </a:cubicBezTo>
                <a:cubicBezTo>
                  <a:pt x="0" y="177"/>
                  <a:pt x="3" y="184"/>
                  <a:pt x="15" y="184"/>
                </a:cubicBezTo>
                <a:cubicBezTo>
                  <a:pt x="49" y="184"/>
                  <a:pt x="49" y="184"/>
                  <a:pt x="49" y="184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17"/>
                  <a:pt x="49" y="324"/>
                  <a:pt x="65" y="324"/>
                </a:cubicBezTo>
                <a:cubicBezTo>
                  <a:pt x="143" y="324"/>
                  <a:pt x="143" y="324"/>
                  <a:pt x="143" y="324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5" y="324"/>
                  <a:pt x="225" y="324"/>
                  <a:pt x="225" y="324"/>
                </a:cubicBezTo>
                <a:cubicBezTo>
                  <a:pt x="306" y="324"/>
                  <a:pt x="306" y="324"/>
                  <a:pt x="306" y="324"/>
                </a:cubicBezTo>
                <a:cubicBezTo>
                  <a:pt x="319" y="324"/>
                  <a:pt x="319" y="317"/>
                  <a:pt x="319" y="308"/>
                </a:cubicBezTo>
                <a:cubicBezTo>
                  <a:pt x="319" y="184"/>
                  <a:pt x="319" y="184"/>
                  <a:pt x="319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64" y="184"/>
                  <a:pt x="367" y="177"/>
                  <a:pt x="359" y="1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1" name="Google Shape;121;p23"/>
          <p:cNvSpPr/>
          <p:nvPr/>
        </p:nvSpPr>
        <p:spPr>
          <a:xfrm>
            <a:off x="6368102" y="3659368"/>
            <a:ext cx="2409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Lorem Ipsum comes from section Contrary to popular belief.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2" name="Google Shape;122;p23"/>
          <p:cNvSpPr txBox="1"/>
          <p:nvPr/>
        </p:nvSpPr>
        <p:spPr>
          <a:xfrm>
            <a:off x="6368097" y="3241045"/>
            <a:ext cx="10965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Title Here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3" name="Google Shape;123;p23"/>
          <p:cNvSpPr/>
          <p:nvPr/>
        </p:nvSpPr>
        <p:spPr>
          <a:xfrm>
            <a:off x="366027" y="2172368"/>
            <a:ext cx="2409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Lorem Ipsum comes from section Contrary to popular belief.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4" name="Google Shape;124;p23"/>
          <p:cNvSpPr txBox="1"/>
          <p:nvPr/>
        </p:nvSpPr>
        <p:spPr>
          <a:xfrm>
            <a:off x="1462522" y="1754045"/>
            <a:ext cx="10965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Title Here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5" name="Google Shape;125;p23"/>
          <p:cNvSpPr/>
          <p:nvPr/>
        </p:nvSpPr>
        <p:spPr>
          <a:xfrm>
            <a:off x="366027" y="3659368"/>
            <a:ext cx="2409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Lorem Ipsum comes from section Contrary to popular belief.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6" name="Google Shape;126;p23"/>
          <p:cNvSpPr txBox="1"/>
          <p:nvPr/>
        </p:nvSpPr>
        <p:spPr>
          <a:xfrm>
            <a:off x="1462522" y="3208720"/>
            <a:ext cx="10965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Title Here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 Title and body">
  <p:cSld name="TITLE_AND_BODY_1_2">
    <p:bg>
      <p:bgPr>
        <a:solidFill>
          <a:srgbClr val="FF7400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ato Black"/>
              <a:buNone/>
              <a:defRPr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30" name="Google Shape;13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24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Blue" type="tx">
  <p:cSld name="TITLE_AND_BODY">
    <p:bg>
      <p:bgPr>
        <a:solidFill>
          <a:srgbClr val="0A3087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ato Black"/>
              <a:buNone/>
              <a:defRPr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311700" y="12468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35" name="Google Shape;135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13038" y="4151300"/>
            <a:ext cx="1320426" cy="511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5"/>
          <p:cNvCxnSpPr/>
          <p:nvPr/>
        </p:nvCxnSpPr>
        <p:spPr>
          <a:xfrm>
            <a:off x="386425" y="1068000"/>
            <a:ext cx="3476100" cy="12900"/>
          </a:xfrm>
          <a:prstGeom prst="straightConnector1">
            <a:avLst/>
          </a:prstGeom>
          <a:noFill/>
          <a:ln cap="flat" cmpd="sng" w="38100">
            <a:solidFill>
              <a:srgbClr val="FF74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 Black"/>
              <a:buNone/>
              <a:defRPr b="0" i="0" sz="28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21F3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3638" y="834100"/>
            <a:ext cx="4376726" cy="185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>
            <p:ph idx="1" type="subTitle"/>
          </p:nvPr>
        </p:nvSpPr>
        <p:spPr>
          <a:xfrm>
            <a:off x="311700" y="29767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</a:rPr>
              <a:t>[Presentation title]</a:t>
            </a:r>
            <a:endParaRPr sz="2000">
              <a:solidFill>
                <a:schemeClr val="lt1"/>
              </a:solidFill>
              <a:highlight>
                <a:schemeClr val="accen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lt1"/>
                </a:solidFill>
              </a:rPr>
              <a:t>[date]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21F3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Slide title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Bullet points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21F3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Slide title</a:t>
            </a:r>
            <a:endParaRPr/>
          </a:p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311700" y="1384850"/>
            <a:ext cx="8226300" cy="28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Slide contents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155" name="Google Shape;155;p28"/>
          <p:cNvSpPr/>
          <p:nvPr/>
        </p:nvSpPr>
        <p:spPr>
          <a:xfrm>
            <a:off x="3657963" y="3816450"/>
            <a:ext cx="1579200" cy="870000"/>
          </a:xfrm>
          <a:prstGeom prst="rect">
            <a:avLst/>
          </a:prstGeom>
          <a:solidFill>
            <a:srgbClr val="C21F31"/>
          </a:solidFill>
          <a:ln cap="flat" cmpd="sng" w="9525">
            <a:solidFill>
              <a:srgbClr val="C21F3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6" name="Google Shape;15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6262" y="3861167"/>
            <a:ext cx="1712052" cy="72435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8"/>
          <p:cNvSpPr txBox="1"/>
          <p:nvPr/>
        </p:nvSpPr>
        <p:spPr>
          <a:xfrm>
            <a:off x="4629638" y="3851250"/>
            <a:ext cx="2018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[Footnote title]</a:t>
            </a:r>
            <a:br>
              <a:rPr lang="en-GB" sz="2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2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13th edition</a:t>
            </a:r>
            <a:endParaRPr sz="20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158" name="Google Shape;158;p28"/>
          <p:cNvCxnSpPr/>
          <p:nvPr/>
        </p:nvCxnSpPr>
        <p:spPr>
          <a:xfrm>
            <a:off x="4457350" y="3831000"/>
            <a:ext cx="0" cy="8409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28"/>
          <p:cNvSpPr/>
          <p:nvPr/>
        </p:nvSpPr>
        <p:spPr>
          <a:xfrm>
            <a:off x="6881088" y="3924975"/>
            <a:ext cx="1579200" cy="870000"/>
          </a:xfrm>
          <a:prstGeom prst="rect">
            <a:avLst/>
          </a:prstGeom>
          <a:solidFill>
            <a:srgbClr val="C21F31"/>
          </a:solidFill>
          <a:ln cap="flat" cmpd="sng" w="9525">
            <a:solidFill>
              <a:srgbClr val="C21F3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21F3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idx="1" type="subTitle"/>
          </p:nvPr>
        </p:nvSpPr>
        <p:spPr>
          <a:xfrm>
            <a:off x="311700" y="18435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lt1"/>
                </a:solidFill>
              </a:rPr>
              <a:t>[Finishing slide title]</a:t>
            </a:r>
            <a:endParaRPr b="1"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LS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