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Garamond"/>
      <p:regular r:id="rId22"/>
      <p:bold r:id="rId23"/>
      <p:italic r:id="rId24"/>
      <p:boldItalic r:id="rId25"/>
    </p:embeddedFont>
    <p:embeddedFont>
      <p:font typeface="Lato"/>
      <p:regular r:id="rId26"/>
      <p:bold r:id="rId27"/>
      <p:italic r:id="rId28"/>
      <p:boldItalic r:id="rId29"/>
    </p:embeddedFont>
    <p:embeddedFont>
      <p:font typeface="Lato Black"/>
      <p:bold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Garamond-regular.fntdata"/><Relationship Id="rId21" Type="http://schemas.openxmlformats.org/officeDocument/2006/relationships/slide" Target="slides/slide16.xml"/><Relationship Id="rId24" Type="http://schemas.openxmlformats.org/officeDocument/2006/relationships/font" Target="fonts/Garamond-italic.fntdata"/><Relationship Id="rId23" Type="http://schemas.openxmlformats.org/officeDocument/2006/relationships/font" Target="fonts/Garamo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regular.fntdata"/><Relationship Id="rId25" Type="http://schemas.openxmlformats.org/officeDocument/2006/relationships/font" Target="fonts/Garamond-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lack-boldItalic.fntdata"/><Relationship Id="rId30" Type="http://schemas.openxmlformats.org/officeDocument/2006/relationships/font" Target="fonts/LatoBlack-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les.elsa.org/SC/ELSADelegations/ELSA_Delegations_Selection_Criteria_2324.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les.elsa.org/SC/ELSADelegations/ELSA_Delegations_Selection_Criteria_2324.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417c0bb00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417c0bb00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216088f60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216088f6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4216088f6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4216088f6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417c0bb0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417c0bb0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If the formal criteria is not met the application will be disqualified. English language criteria extends to </a:t>
            </a:r>
            <a:r>
              <a:rPr lang="en-GB"/>
              <a:t>everything</a:t>
            </a:r>
            <a:r>
              <a:rPr lang="en-GB"/>
              <a:t>. This means even ELSA events need to be translated into english.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17c0bb00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17c0bb00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There are four criterias used in the the grading. CV, Motivation letter, ELSA CV and appreciation of ELSA. All of these are graded between 1-10 points. </a:t>
            </a:r>
            <a:r>
              <a:rPr lang="en-GB">
                <a:solidFill>
                  <a:schemeClr val="dk1"/>
                </a:solidFill>
              </a:rPr>
              <a:t>More information on the scoring can be found on the selection criteria.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417c0bb00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417c0bb00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These are the question boxes on the application. Level of education: Only use these terms when describing your level of education. Undergraduate is someone who has studied law between 1-3 years. Bachelors is 3+ years up until having a masters degree.</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Education: In this box should be all relevant academic information. If the relevance is not obvious from the title, there should be a short explanation. For example SELS on business law does not tell us it is relevant for WIPO, so under it should be written there where lectures on these IP topics. Education before law school is not generally relevant. There are 43 different grading systems in ELSA, so firstly we do not know if the grades are ven good and secondly good grades are not what makes a great ELSA Delegate. Also it is important to give a timeline to your education. General knowledge of law is vastly different between a first year and a third year law students.</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Work Experience: There should always be an explanation on what the job entailed, so that the relevance of it can be assessed. Always give timeline for your experience. 2 week internship is vastly different from two years of experience on the field.</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Extracurriculars: These should be tailored to the Delegation, so only relevant ones. However, if there are no relevant ones this box should not be left empty.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17c0bb00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17c0bb00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Incomplete CV: no work </a:t>
            </a:r>
            <a:r>
              <a:rPr lang="en-GB"/>
              <a:t>experience</a:t>
            </a:r>
            <a:r>
              <a:rPr lang="en-GB"/>
              <a:t> listed, dates are missing etc. </a:t>
            </a:r>
            <a:endParaRPr/>
          </a:p>
          <a:p>
            <a:pPr indent="0" lvl="0" marL="0" rtl="0" algn="l">
              <a:spcBef>
                <a:spcPts val="0"/>
              </a:spcBef>
              <a:spcAft>
                <a:spcPts val="0"/>
              </a:spcAft>
              <a:buNone/>
            </a:pPr>
            <a:r>
              <a:rPr lang="en-GB"/>
              <a:t>Little </a:t>
            </a:r>
            <a:r>
              <a:rPr lang="en-GB"/>
              <a:t>experience</a:t>
            </a:r>
            <a:r>
              <a:rPr lang="en-GB"/>
              <a:t> is for example: one/two courses or only relevant volunteering </a:t>
            </a:r>
            <a:r>
              <a:rPr lang="en-GB"/>
              <a:t>experience</a:t>
            </a:r>
            <a:r>
              <a:rPr lang="en-GB"/>
              <a:t>. </a:t>
            </a:r>
            <a:endParaRPr/>
          </a:p>
          <a:p>
            <a:pPr indent="0" lvl="0" marL="0" rtl="0" algn="l">
              <a:spcBef>
                <a:spcPts val="0"/>
              </a:spcBef>
              <a:spcAft>
                <a:spcPts val="0"/>
              </a:spcAft>
              <a:buNone/>
            </a:pPr>
            <a:r>
              <a:rPr lang="en-GB"/>
              <a:t>Good amount is for example: Courses about the topic and volunteering. Or a traineeship and basic courses. Or thesis on the topic with traineeship. Or </a:t>
            </a:r>
            <a:r>
              <a:rPr lang="en-GB"/>
              <a:t>multiple</a:t>
            </a:r>
            <a:r>
              <a:rPr lang="en-GB"/>
              <a:t> courses and a thesis. </a:t>
            </a:r>
            <a:endParaRPr/>
          </a:p>
          <a:p>
            <a:pPr indent="0" lvl="0" marL="0" rtl="0" algn="l">
              <a:spcBef>
                <a:spcPts val="0"/>
              </a:spcBef>
              <a:spcAft>
                <a:spcPts val="0"/>
              </a:spcAft>
              <a:buNone/>
            </a:pPr>
            <a:r>
              <a:rPr lang="en-GB">
                <a:solidFill>
                  <a:schemeClr val="dk1"/>
                </a:solidFill>
              </a:rPr>
              <a:t>Outstanding: Academic knowledge on the topic, work experience and extracurriculars.</a:t>
            </a:r>
            <a:endParaRPr>
              <a:solidFill>
                <a:schemeClr val="dk1"/>
              </a:solidFill>
            </a:endParaRPr>
          </a:p>
          <a:p>
            <a:pPr indent="0" lvl="0" marL="0" rtl="0" algn="l">
              <a:spcBef>
                <a:spcPts val="0"/>
              </a:spcBef>
              <a:spcAft>
                <a:spcPts val="0"/>
              </a:spcAft>
              <a:buNone/>
            </a:pPr>
            <a:r>
              <a:rPr lang="en-GB">
                <a:solidFill>
                  <a:schemeClr val="dk1"/>
                </a:solidFill>
              </a:rPr>
              <a:t>Please see the </a:t>
            </a:r>
            <a:r>
              <a:rPr lang="en-GB" u="sng">
                <a:solidFill>
                  <a:schemeClr val="hlink"/>
                </a:solidFill>
                <a:hlinkClick r:id="rId2"/>
              </a:rPr>
              <a:t>Selection criteria</a:t>
            </a:r>
            <a:r>
              <a:rPr lang="en-GB">
                <a:solidFill>
                  <a:schemeClr val="dk1"/>
                </a:solidFill>
              </a:rPr>
              <a:t> for more information on the points.</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417c0bb00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417c0bb00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It is very common for applicants to only write down the name of their law school, but not at what point in their studies they are or what courses they have taken during law school. Dates need to be given to all experiences listed in the CV, without this information it is impossible to properly grade the Cv and we will assume the experience lasted for one day which will negatively impact the grading. Grades are completely irrelevant information and all countries have different grading systems, so grades tells us nothing. If the applicant has relevant ELSA experience it should be listed under CV as well as each section of the application is graded separately.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417c0bb00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417c0bb00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It is not possible to write a good motivation letter with less words than 450, as it is not possible to explain ones motivation to the topic in less space than that. Behind the link is example of motivation letter. In the document there is a good Ml and a bad one. And commentary on each on. </a:t>
            </a:r>
            <a:endParaRPr/>
          </a:p>
          <a:p>
            <a:pPr indent="0" lvl="0" marL="0" rtl="0" algn="l">
              <a:spcBef>
                <a:spcPts val="0"/>
              </a:spcBef>
              <a:spcAft>
                <a:spcPts val="0"/>
              </a:spcAft>
              <a:buNone/>
            </a:pPr>
            <a:r>
              <a:rPr lang="en-GB"/>
              <a:t>Motivation letter is not the same as cover letter. Motivation letter seeks to </a:t>
            </a:r>
            <a:r>
              <a:rPr lang="en-GB"/>
              <a:t>answer</a:t>
            </a:r>
            <a:r>
              <a:rPr lang="en-GB"/>
              <a:t> the </a:t>
            </a:r>
            <a:r>
              <a:rPr lang="en-GB"/>
              <a:t>question</a:t>
            </a:r>
            <a:r>
              <a:rPr lang="en-GB"/>
              <a:t> why do you want to go to this specific delegation? </a:t>
            </a:r>
            <a:r>
              <a:rPr lang="en-GB">
                <a:solidFill>
                  <a:schemeClr val="dk1"/>
                </a:solidFill>
              </a:rPr>
              <a:t>It is not about ones qualifications. </a:t>
            </a:r>
            <a:r>
              <a:rPr lang="en-GB"/>
              <a:t>Applicant should tell why they are interested in the topic, that </a:t>
            </a:r>
            <a:r>
              <a:rPr lang="en-GB"/>
              <a:t>specific</a:t>
            </a:r>
            <a:r>
              <a:rPr lang="en-GB"/>
              <a:t> session and what they will gain from participating into this session. Applicants should not repeat their CV in the letter. They should tie in their motivation to their previous </a:t>
            </a:r>
            <a:r>
              <a:rPr lang="en-GB"/>
              <a:t>experience</a:t>
            </a:r>
            <a:r>
              <a:rPr lang="en-GB"/>
              <a:t> but there should be no long explanations of things in the CV.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417c0bb009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417c0bb00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Please see the </a:t>
            </a:r>
            <a:r>
              <a:rPr lang="en-GB" u="sng">
                <a:solidFill>
                  <a:schemeClr val="hlink"/>
                </a:solidFill>
                <a:hlinkClick r:id="rId2"/>
              </a:rPr>
              <a:t>Selection criteria</a:t>
            </a:r>
            <a:r>
              <a:rPr lang="en-GB">
                <a:solidFill>
                  <a:schemeClr val="dk1"/>
                </a:solidFill>
              </a:rPr>
              <a:t> for more information on the points.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17c0bb00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17c0bb00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It is rude not to begin with a greeting. </a:t>
            </a:r>
            <a:endParaRPr/>
          </a:p>
          <a:p>
            <a:pPr indent="0" lvl="0" marL="0" rtl="0" algn="l">
              <a:spcBef>
                <a:spcPts val="0"/>
              </a:spcBef>
              <a:spcAft>
                <a:spcPts val="0"/>
              </a:spcAft>
              <a:buNone/>
            </a:pPr>
            <a:r>
              <a:rPr lang="en-GB"/>
              <a:t>No CV, check previous slide for more context. </a:t>
            </a:r>
            <a:endParaRPr/>
          </a:p>
          <a:p>
            <a:pPr indent="0" lvl="0" marL="0" rtl="0" algn="l">
              <a:spcBef>
                <a:spcPts val="0"/>
              </a:spcBef>
              <a:spcAft>
                <a:spcPts val="0"/>
              </a:spcAft>
              <a:buNone/>
            </a:pPr>
            <a:r>
              <a:rPr lang="en-GB"/>
              <a:t>Most people use up a lot of words to explain about their language skills, </a:t>
            </a:r>
            <a:r>
              <a:rPr lang="en-GB"/>
              <a:t>public</a:t>
            </a:r>
            <a:r>
              <a:rPr lang="en-GB"/>
              <a:t> speaking or leadership skills. None of these are really marks of a great delegate, what we want to know is the motivation of the applicant. The only necessary language is English, </a:t>
            </a:r>
            <a:r>
              <a:rPr lang="en-GB"/>
              <a:t>delegates</a:t>
            </a:r>
            <a:r>
              <a:rPr lang="en-GB"/>
              <a:t> do not </a:t>
            </a:r>
            <a:r>
              <a:rPr lang="en-GB"/>
              <a:t>usually</a:t>
            </a:r>
            <a:r>
              <a:rPr lang="en-GB"/>
              <a:t> speak during the sessions. </a:t>
            </a:r>
            <a:endParaRPr/>
          </a:p>
          <a:p>
            <a:pPr indent="0" lvl="0" marL="0" rtl="0" algn="l">
              <a:spcBef>
                <a:spcPts val="0"/>
              </a:spcBef>
              <a:spcAft>
                <a:spcPts val="0"/>
              </a:spcAft>
              <a:buNone/>
            </a:pPr>
            <a:r>
              <a:rPr lang="en-GB"/>
              <a:t>The letter should be only about information relevant to the session and the applicants </a:t>
            </a:r>
            <a:r>
              <a:rPr lang="en-GB"/>
              <a:t>motivation</a:t>
            </a:r>
            <a:r>
              <a:rPr lang="en-GB"/>
              <a:t>, which is why generic ELSA </a:t>
            </a:r>
            <a:r>
              <a:rPr lang="en-GB"/>
              <a:t>experience</a:t>
            </a:r>
            <a:r>
              <a:rPr lang="en-GB"/>
              <a:t> is not relevant. Of course if the applicant has participated into an ELSA event of the same topic it is then relevant. </a:t>
            </a:r>
            <a:endParaRPr/>
          </a:p>
          <a:p>
            <a:pPr indent="0" lvl="0" marL="0" rtl="0" algn="l">
              <a:spcBef>
                <a:spcPts val="0"/>
              </a:spcBef>
              <a:spcAft>
                <a:spcPts val="0"/>
              </a:spcAft>
              <a:buNone/>
            </a:pPr>
            <a:r>
              <a:rPr lang="en-GB"/>
              <a:t>Using AI is prohibited and can lead to disqualification and will at the were least lead to a deduction of points depending on how much AI has been used. All applications are checked.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17c0bb009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17c0bb00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120">
                <a:solidFill>
                  <a:schemeClr val="dk1"/>
                </a:solidFill>
              </a:rPr>
              <a:t>ELSA Knowledge and contribution to ELSA’s activities = ELSA CV</a:t>
            </a:r>
            <a:endParaRPr sz="1120">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More involved the applicants is in ELSA the more points they will get.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It is not just about the amount of the events, but also about the quality of the events. To get higher points the applicant needs to have participated in national and international events. Participation in just the local level does not reach higher levels of contributing to ELSA’s activities Also social events do not count at all on the higher categories. They only count for the first few points this is due to that from social events you do not gain ELSA knowledge and their contribution to ELSA in low.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Previous participation to ELSA delegations is highly regarded. As is involvement in ELSA in the international level.</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17c0bb00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17c0bb00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All events listed need to follow the proper form so that we are able to correctly count them. </a:t>
            </a:r>
            <a:endParaRPr/>
          </a:p>
          <a:p>
            <a:pPr indent="0" lvl="0" marL="0" rtl="0" algn="l">
              <a:spcBef>
                <a:spcPts val="0"/>
              </a:spcBef>
              <a:spcAft>
                <a:spcPts val="0"/>
              </a:spcAft>
              <a:buNone/>
            </a:pPr>
            <a:r>
              <a:rPr lang="en-GB"/>
              <a:t>All events need to be translated into English. Events in any other language will not be </a:t>
            </a:r>
            <a:r>
              <a:rPr lang="en-GB"/>
              <a:t>counted. </a:t>
            </a:r>
            <a:endParaRPr/>
          </a:p>
          <a:p>
            <a:pPr indent="0" lvl="0" marL="0" rtl="0" algn="l">
              <a:spcBef>
                <a:spcPts val="0"/>
              </a:spcBef>
              <a:spcAft>
                <a:spcPts val="0"/>
              </a:spcAft>
              <a:buNone/>
            </a:pPr>
            <a:r>
              <a:rPr lang="en-GB">
                <a:solidFill>
                  <a:schemeClr val="dk1"/>
                </a:solidFill>
              </a:rPr>
              <a:t>The same events need to be listed under events attended and events organised for them to be correctly counted if you both organised and attended an event.</a:t>
            </a:r>
            <a:endParaRPr sz="3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17c0bb00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17c0bb00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This is the most subjective criteria. It is of utmost importance that delegates selected to </a:t>
            </a:r>
            <a:r>
              <a:rPr lang="en-GB"/>
              <a:t>represent</a:t>
            </a:r>
            <a:r>
              <a:rPr lang="en-GB"/>
              <a:t> ELSA are people who share ELSAs values </a:t>
            </a:r>
            <a:r>
              <a:rPr lang="en-GB">
                <a:solidFill>
                  <a:schemeClr val="dk1"/>
                </a:solidFill>
              </a:rPr>
              <a:t>and are the best people possible to represent ELSA</a:t>
            </a:r>
            <a:r>
              <a:rPr lang="en-GB"/>
              <a:t>. It is an evaluating of the entire application, however, the ML has the most effect as it is where the personality of the </a:t>
            </a:r>
            <a:r>
              <a:rPr lang="en-GB"/>
              <a:t>applicant</a:t>
            </a:r>
            <a:r>
              <a:rPr lang="en-GB"/>
              <a:t> shows the most.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17c0bb00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17c0bb00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Not using a greeting is rude and does not give a good impression of the applicant. </a:t>
            </a:r>
            <a:endParaRPr/>
          </a:p>
          <a:p>
            <a:pPr indent="0" lvl="0" marL="0" rtl="0" algn="l">
              <a:spcBef>
                <a:spcPts val="0"/>
              </a:spcBef>
              <a:spcAft>
                <a:spcPts val="0"/>
              </a:spcAft>
              <a:buNone/>
            </a:pPr>
            <a:r>
              <a:rPr lang="en-GB"/>
              <a:t>Applicant that can’t even properly type ELSA cannot be </a:t>
            </a:r>
            <a:r>
              <a:rPr lang="en-GB"/>
              <a:t>trusted</a:t>
            </a:r>
            <a:r>
              <a:rPr lang="en-GB"/>
              <a:t> to represent ELSA the way ELSA needs to be represented. </a:t>
            </a:r>
            <a:endParaRPr/>
          </a:p>
          <a:p>
            <a:pPr indent="0" lvl="0" marL="0" rtl="0" algn="l">
              <a:spcBef>
                <a:spcPts val="0"/>
              </a:spcBef>
              <a:spcAft>
                <a:spcPts val="0"/>
              </a:spcAft>
              <a:buNone/>
            </a:pPr>
            <a:r>
              <a:rPr lang="en-GB"/>
              <a:t>ELSA Delegates represent ELSA International and all applicants should know this. </a:t>
            </a:r>
            <a:endParaRPr/>
          </a:p>
          <a:p>
            <a:pPr indent="0" lvl="0" marL="0" rtl="0" algn="l">
              <a:spcBef>
                <a:spcPts val="0"/>
              </a:spcBef>
              <a:spcAft>
                <a:spcPts val="0"/>
              </a:spcAft>
              <a:buNone/>
            </a:pPr>
            <a:r>
              <a:rPr lang="en-GB"/>
              <a:t>Listing of achievements can come across as </a:t>
            </a:r>
            <a:r>
              <a:rPr lang="en-GB"/>
              <a:t>arrogant</a:t>
            </a:r>
            <a:r>
              <a:rPr lang="en-GB"/>
              <a:t> which is not a desired quality. </a:t>
            </a:r>
            <a:endParaRPr/>
          </a:p>
          <a:p>
            <a:pPr indent="0" lvl="0" marL="0" rtl="0" algn="l">
              <a:spcBef>
                <a:spcPts val="0"/>
              </a:spcBef>
              <a:spcAft>
                <a:spcPts val="0"/>
              </a:spcAft>
              <a:buNone/>
            </a:pPr>
            <a:r>
              <a:rPr lang="en-GB"/>
              <a:t>ELSA is apolitical so deep links to politics are not </a:t>
            </a:r>
            <a:r>
              <a:rPr lang="en-GB"/>
              <a:t>necessary</a:t>
            </a:r>
            <a:r>
              <a:rPr lang="en-GB"/>
              <a:t> a good thing, any political views expressed in ML are not </a:t>
            </a:r>
            <a:r>
              <a:rPr lang="en-GB"/>
              <a:t>appreciated</a:t>
            </a:r>
            <a:r>
              <a:rPr lang="en-GB"/>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3F5F9"/>
        </a:solidFill>
      </p:bgPr>
    </p:bg>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311700" y="0"/>
            <a:ext cx="9144003" cy="5143501"/>
          </a:xfrm>
          <a:prstGeom prst="rect">
            <a:avLst/>
          </a:prstGeom>
          <a:noFill/>
          <a:ln>
            <a:noFill/>
          </a:ln>
        </p:spPr>
      </p:pic>
      <p:sp>
        <p:nvSpPr>
          <p:cNvPr id="11" name="Google Shape;11;p2"/>
          <p:cNvSpPr txBox="1"/>
          <p:nvPr>
            <p:ph type="ctrTitle"/>
          </p:nvPr>
        </p:nvSpPr>
        <p:spPr>
          <a:xfrm>
            <a:off x="311700" y="1447425"/>
            <a:ext cx="5118300" cy="1419000"/>
          </a:xfrm>
          <a:prstGeom prst="rect">
            <a:avLst/>
          </a:prstGeom>
        </p:spPr>
        <p:txBody>
          <a:bodyPr anchorCtr="0" anchor="b" bIns="91425" lIns="91425" spcFirstLastPara="1" rIns="91425" wrap="square" tIns="91425">
            <a:normAutofit/>
          </a:bodyPr>
          <a:lstStyle>
            <a:lvl1pPr lvl="0">
              <a:spcBef>
                <a:spcPts val="0"/>
              </a:spcBef>
              <a:spcAft>
                <a:spcPts val="0"/>
              </a:spcAft>
              <a:buClr>
                <a:srgbClr val="0A3087"/>
              </a:buClr>
              <a:buSzPts val="4300"/>
              <a:buFont typeface="Lato Black"/>
              <a:buNone/>
              <a:defRPr sz="4300">
                <a:solidFill>
                  <a:srgbClr val="0A3087"/>
                </a:solidFill>
                <a:latin typeface="Lato Black"/>
                <a:ea typeface="Lato Black"/>
                <a:cs typeface="Lato Black"/>
                <a:sym typeface="Lato Black"/>
              </a:defRPr>
            </a:lvl1pPr>
            <a:lvl2pPr lvl="1">
              <a:spcBef>
                <a:spcPts val="0"/>
              </a:spcBef>
              <a:spcAft>
                <a:spcPts val="0"/>
              </a:spcAft>
              <a:buClr>
                <a:srgbClr val="0A3087"/>
              </a:buClr>
              <a:buSzPts val="4500"/>
              <a:buFont typeface="Lato"/>
              <a:buNone/>
              <a:defRPr sz="4500">
                <a:solidFill>
                  <a:srgbClr val="0A3087"/>
                </a:solidFill>
                <a:latin typeface="Lato"/>
                <a:ea typeface="Lato"/>
                <a:cs typeface="Lato"/>
                <a:sym typeface="Lato"/>
              </a:defRPr>
            </a:lvl2pPr>
            <a:lvl3pPr lvl="2">
              <a:spcBef>
                <a:spcPts val="0"/>
              </a:spcBef>
              <a:spcAft>
                <a:spcPts val="0"/>
              </a:spcAft>
              <a:buClr>
                <a:srgbClr val="0A3087"/>
              </a:buClr>
              <a:buSzPts val="4500"/>
              <a:buFont typeface="Lato"/>
              <a:buNone/>
              <a:defRPr sz="4500">
                <a:solidFill>
                  <a:srgbClr val="0A3087"/>
                </a:solidFill>
                <a:latin typeface="Lato"/>
                <a:ea typeface="Lato"/>
                <a:cs typeface="Lato"/>
                <a:sym typeface="Lato"/>
              </a:defRPr>
            </a:lvl3pPr>
            <a:lvl4pPr lvl="3">
              <a:spcBef>
                <a:spcPts val="0"/>
              </a:spcBef>
              <a:spcAft>
                <a:spcPts val="0"/>
              </a:spcAft>
              <a:buClr>
                <a:srgbClr val="0A3087"/>
              </a:buClr>
              <a:buSzPts val="4500"/>
              <a:buFont typeface="Lato"/>
              <a:buNone/>
              <a:defRPr sz="4500">
                <a:solidFill>
                  <a:srgbClr val="0A3087"/>
                </a:solidFill>
                <a:latin typeface="Lato"/>
                <a:ea typeface="Lato"/>
                <a:cs typeface="Lato"/>
                <a:sym typeface="Lato"/>
              </a:defRPr>
            </a:lvl4pPr>
            <a:lvl5pPr lvl="4">
              <a:spcBef>
                <a:spcPts val="0"/>
              </a:spcBef>
              <a:spcAft>
                <a:spcPts val="0"/>
              </a:spcAft>
              <a:buClr>
                <a:srgbClr val="0A3087"/>
              </a:buClr>
              <a:buSzPts val="4500"/>
              <a:buFont typeface="Lato"/>
              <a:buNone/>
              <a:defRPr sz="4500">
                <a:solidFill>
                  <a:srgbClr val="0A3087"/>
                </a:solidFill>
                <a:latin typeface="Lato"/>
                <a:ea typeface="Lato"/>
                <a:cs typeface="Lato"/>
                <a:sym typeface="Lato"/>
              </a:defRPr>
            </a:lvl5pPr>
            <a:lvl6pPr lvl="5">
              <a:spcBef>
                <a:spcPts val="0"/>
              </a:spcBef>
              <a:spcAft>
                <a:spcPts val="0"/>
              </a:spcAft>
              <a:buClr>
                <a:srgbClr val="0A3087"/>
              </a:buClr>
              <a:buSzPts val="4500"/>
              <a:buFont typeface="Lato"/>
              <a:buNone/>
              <a:defRPr sz="4500">
                <a:solidFill>
                  <a:srgbClr val="0A3087"/>
                </a:solidFill>
                <a:latin typeface="Lato"/>
                <a:ea typeface="Lato"/>
                <a:cs typeface="Lato"/>
                <a:sym typeface="Lato"/>
              </a:defRPr>
            </a:lvl6pPr>
            <a:lvl7pPr lvl="6">
              <a:spcBef>
                <a:spcPts val="0"/>
              </a:spcBef>
              <a:spcAft>
                <a:spcPts val="0"/>
              </a:spcAft>
              <a:buClr>
                <a:srgbClr val="0A3087"/>
              </a:buClr>
              <a:buSzPts val="4500"/>
              <a:buFont typeface="Lato"/>
              <a:buNone/>
              <a:defRPr sz="4500">
                <a:solidFill>
                  <a:srgbClr val="0A3087"/>
                </a:solidFill>
                <a:latin typeface="Lato"/>
                <a:ea typeface="Lato"/>
                <a:cs typeface="Lato"/>
                <a:sym typeface="Lato"/>
              </a:defRPr>
            </a:lvl7pPr>
            <a:lvl8pPr lvl="7">
              <a:spcBef>
                <a:spcPts val="0"/>
              </a:spcBef>
              <a:spcAft>
                <a:spcPts val="0"/>
              </a:spcAft>
              <a:buClr>
                <a:srgbClr val="0A3087"/>
              </a:buClr>
              <a:buSzPts val="4500"/>
              <a:buFont typeface="Lato"/>
              <a:buNone/>
              <a:defRPr sz="4500">
                <a:solidFill>
                  <a:srgbClr val="0A3087"/>
                </a:solidFill>
                <a:latin typeface="Lato"/>
                <a:ea typeface="Lato"/>
                <a:cs typeface="Lato"/>
                <a:sym typeface="Lato"/>
              </a:defRPr>
            </a:lvl8pPr>
            <a:lvl9pPr lvl="8">
              <a:spcBef>
                <a:spcPts val="0"/>
              </a:spcBef>
              <a:spcAft>
                <a:spcPts val="0"/>
              </a:spcAft>
              <a:buClr>
                <a:srgbClr val="0A3087"/>
              </a:buClr>
              <a:buSzPts val="4500"/>
              <a:buFont typeface="Lato"/>
              <a:buNone/>
              <a:defRPr sz="4500">
                <a:solidFill>
                  <a:srgbClr val="0A3087"/>
                </a:solidFill>
                <a:latin typeface="Lato"/>
                <a:ea typeface="Lato"/>
                <a:cs typeface="Lato"/>
                <a:sym typeface="Lato"/>
              </a:defRPr>
            </a:lvl9pPr>
          </a:lstStyle>
          <a:p/>
        </p:txBody>
      </p:sp>
      <p:sp>
        <p:nvSpPr>
          <p:cNvPr id="12" name="Google Shape;12;p2"/>
          <p:cNvSpPr txBox="1"/>
          <p:nvPr>
            <p:ph idx="1" type="subTitle"/>
          </p:nvPr>
        </p:nvSpPr>
        <p:spPr>
          <a:xfrm>
            <a:off x="311700" y="2903475"/>
            <a:ext cx="49149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1pPr>
            <a:lvl2pPr lvl="1">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2pPr>
            <a:lvl3pPr lvl="2">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3pPr>
            <a:lvl4pPr lvl="3">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4pPr>
            <a:lvl5pPr lvl="4">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5pPr>
            <a:lvl6pPr lvl="5">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6pPr>
            <a:lvl7pPr lvl="6">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7pPr>
            <a:lvl8pPr lvl="7">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8pPr>
            <a:lvl9pPr lvl="8">
              <a:lnSpc>
                <a:spcPct val="100000"/>
              </a:lnSpc>
              <a:spcBef>
                <a:spcPts val="0"/>
              </a:spcBef>
              <a:spcAft>
                <a:spcPts val="0"/>
              </a:spcAft>
              <a:buClr>
                <a:srgbClr val="0A3087"/>
              </a:buClr>
              <a:buSzPts val="2300"/>
              <a:buFont typeface="Lato"/>
              <a:buNone/>
              <a:defRPr sz="2300">
                <a:solidFill>
                  <a:srgbClr val="0A3087"/>
                </a:solidFill>
                <a:latin typeface="Lato"/>
                <a:ea typeface="Lato"/>
                <a:cs typeface="Lato"/>
                <a:sym typeface="Lato"/>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14" name="Google Shape;14;p2" title="ELSA logo template blue RGB.png"/>
          <p:cNvPicPr preferRelativeResize="0"/>
          <p:nvPr/>
        </p:nvPicPr>
        <p:blipFill rotWithShape="1">
          <a:blip r:embed="rId3">
            <a:alphaModFix/>
          </a:blip>
          <a:srcRect b="15182" l="0" r="0" t="0"/>
          <a:stretch/>
        </p:blipFill>
        <p:spPr>
          <a:xfrm>
            <a:off x="466050" y="3990975"/>
            <a:ext cx="1624074" cy="672250"/>
          </a:xfrm>
          <a:prstGeom prst="rect">
            <a:avLst/>
          </a:prstGeom>
          <a:noFill/>
          <a:ln>
            <a:noFill/>
          </a:ln>
        </p:spPr>
      </p:pic>
      <p:pic>
        <p:nvPicPr>
          <p:cNvPr id="15" name="Google Shape;15;p2" title="Logo.png"/>
          <p:cNvPicPr preferRelativeResize="0"/>
          <p:nvPr/>
        </p:nvPicPr>
        <p:blipFill rotWithShape="1">
          <a:blip r:embed="rId4">
            <a:alphaModFix/>
          </a:blip>
          <a:srcRect b="22769" l="0" r="0" t="22152"/>
          <a:stretch/>
        </p:blipFill>
        <p:spPr>
          <a:xfrm>
            <a:off x="466038" y="406550"/>
            <a:ext cx="1438954" cy="7926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3F5F9"/>
        </a:solidFill>
      </p:bgPr>
    </p:bg>
    <p:spTree>
      <p:nvGrpSpPr>
        <p:cNvPr id="16" name="Shape 16"/>
        <p:cNvGrpSpPr/>
        <p:nvPr/>
      </p:nvGrpSpPr>
      <p:grpSpPr>
        <a:xfrm>
          <a:off x="0" y="0"/>
          <a:ext cx="0" cy="0"/>
          <a:chOff x="0" y="0"/>
          <a:chExt cx="0" cy="0"/>
        </a:xfrm>
      </p:grpSpPr>
      <p:pic>
        <p:nvPicPr>
          <p:cNvPr id="17" name="Google Shape;17;p3"/>
          <p:cNvPicPr preferRelativeResize="0"/>
          <p:nvPr/>
        </p:nvPicPr>
        <p:blipFill>
          <a:blip r:embed="rId2">
            <a:alphaModFix/>
          </a:blip>
          <a:stretch>
            <a:fillRect/>
          </a:stretch>
        </p:blipFill>
        <p:spPr>
          <a:xfrm>
            <a:off x="0" y="0"/>
            <a:ext cx="9144003" cy="5143501"/>
          </a:xfrm>
          <a:prstGeom prst="rect">
            <a:avLst/>
          </a:prstGeom>
          <a:noFill/>
          <a:ln>
            <a:noFill/>
          </a:ln>
        </p:spPr>
      </p:pic>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9" name="Google Shape;19;p3"/>
          <p:cNvSpPr txBox="1"/>
          <p:nvPr>
            <p:ph type="ctrTitle"/>
          </p:nvPr>
        </p:nvSpPr>
        <p:spPr>
          <a:xfrm>
            <a:off x="285975" y="1862250"/>
            <a:ext cx="5349900" cy="1419000"/>
          </a:xfrm>
          <a:prstGeom prst="rect">
            <a:avLst/>
          </a:prstGeom>
        </p:spPr>
        <p:txBody>
          <a:bodyPr anchorCtr="0" anchor="b" bIns="91425" lIns="91425" spcFirstLastPara="1" rIns="91425" wrap="square" tIns="91425">
            <a:normAutofit/>
          </a:bodyPr>
          <a:lstStyle>
            <a:lvl1pPr lvl="0">
              <a:spcBef>
                <a:spcPts val="0"/>
              </a:spcBef>
              <a:spcAft>
                <a:spcPts val="0"/>
              </a:spcAft>
              <a:buClr>
                <a:srgbClr val="0A3087"/>
              </a:buClr>
              <a:buSzPts val="4700"/>
              <a:buFont typeface="Lato Black"/>
              <a:buNone/>
              <a:defRPr sz="4700">
                <a:solidFill>
                  <a:srgbClr val="0A3087"/>
                </a:solidFill>
                <a:latin typeface="Lato Black"/>
                <a:ea typeface="Lato Black"/>
                <a:cs typeface="Lato Black"/>
                <a:sym typeface="Lato Black"/>
              </a:defRPr>
            </a:lvl1pPr>
            <a:lvl2pPr lvl="1">
              <a:spcBef>
                <a:spcPts val="0"/>
              </a:spcBef>
              <a:spcAft>
                <a:spcPts val="0"/>
              </a:spcAft>
              <a:buClr>
                <a:srgbClr val="0A3087"/>
              </a:buClr>
              <a:buSzPts val="4900"/>
              <a:buFont typeface="Lato"/>
              <a:buNone/>
              <a:defRPr sz="4900">
                <a:solidFill>
                  <a:srgbClr val="0A3087"/>
                </a:solidFill>
                <a:latin typeface="Lato"/>
                <a:ea typeface="Lato"/>
                <a:cs typeface="Lato"/>
                <a:sym typeface="Lato"/>
              </a:defRPr>
            </a:lvl2pPr>
            <a:lvl3pPr lvl="2">
              <a:spcBef>
                <a:spcPts val="0"/>
              </a:spcBef>
              <a:spcAft>
                <a:spcPts val="0"/>
              </a:spcAft>
              <a:buClr>
                <a:srgbClr val="0A3087"/>
              </a:buClr>
              <a:buSzPts val="4900"/>
              <a:buFont typeface="Lato"/>
              <a:buNone/>
              <a:defRPr sz="4900">
                <a:solidFill>
                  <a:srgbClr val="0A3087"/>
                </a:solidFill>
                <a:latin typeface="Lato"/>
                <a:ea typeface="Lato"/>
                <a:cs typeface="Lato"/>
                <a:sym typeface="Lato"/>
              </a:defRPr>
            </a:lvl3pPr>
            <a:lvl4pPr lvl="3">
              <a:spcBef>
                <a:spcPts val="0"/>
              </a:spcBef>
              <a:spcAft>
                <a:spcPts val="0"/>
              </a:spcAft>
              <a:buClr>
                <a:srgbClr val="0A3087"/>
              </a:buClr>
              <a:buSzPts val="4900"/>
              <a:buFont typeface="Lato"/>
              <a:buNone/>
              <a:defRPr sz="4900">
                <a:solidFill>
                  <a:srgbClr val="0A3087"/>
                </a:solidFill>
                <a:latin typeface="Lato"/>
                <a:ea typeface="Lato"/>
                <a:cs typeface="Lato"/>
                <a:sym typeface="Lato"/>
              </a:defRPr>
            </a:lvl4pPr>
            <a:lvl5pPr lvl="4">
              <a:spcBef>
                <a:spcPts val="0"/>
              </a:spcBef>
              <a:spcAft>
                <a:spcPts val="0"/>
              </a:spcAft>
              <a:buClr>
                <a:srgbClr val="0A3087"/>
              </a:buClr>
              <a:buSzPts val="4900"/>
              <a:buFont typeface="Lato"/>
              <a:buNone/>
              <a:defRPr sz="4900">
                <a:solidFill>
                  <a:srgbClr val="0A3087"/>
                </a:solidFill>
                <a:latin typeface="Lato"/>
                <a:ea typeface="Lato"/>
                <a:cs typeface="Lato"/>
                <a:sym typeface="Lato"/>
              </a:defRPr>
            </a:lvl5pPr>
            <a:lvl6pPr lvl="5">
              <a:spcBef>
                <a:spcPts val="0"/>
              </a:spcBef>
              <a:spcAft>
                <a:spcPts val="0"/>
              </a:spcAft>
              <a:buClr>
                <a:srgbClr val="0A3087"/>
              </a:buClr>
              <a:buSzPts val="4900"/>
              <a:buFont typeface="Lato"/>
              <a:buNone/>
              <a:defRPr sz="4900">
                <a:solidFill>
                  <a:srgbClr val="0A3087"/>
                </a:solidFill>
                <a:latin typeface="Lato"/>
                <a:ea typeface="Lato"/>
                <a:cs typeface="Lato"/>
                <a:sym typeface="Lato"/>
              </a:defRPr>
            </a:lvl6pPr>
            <a:lvl7pPr lvl="6">
              <a:spcBef>
                <a:spcPts val="0"/>
              </a:spcBef>
              <a:spcAft>
                <a:spcPts val="0"/>
              </a:spcAft>
              <a:buClr>
                <a:srgbClr val="0A3087"/>
              </a:buClr>
              <a:buSzPts val="4900"/>
              <a:buFont typeface="Lato"/>
              <a:buNone/>
              <a:defRPr sz="4900">
                <a:solidFill>
                  <a:srgbClr val="0A3087"/>
                </a:solidFill>
                <a:latin typeface="Lato"/>
                <a:ea typeface="Lato"/>
                <a:cs typeface="Lato"/>
                <a:sym typeface="Lato"/>
              </a:defRPr>
            </a:lvl7pPr>
            <a:lvl8pPr lvl="7">
              <a:spcBef>
                <a:spcPts val="0"/>
              </a:spcBef>
              <a:spcAft>
                <a:spcPts val="0"/>
              </a:spcAft>
              <a:buClr>
                <a:srgbClr val="0A3087"/>
              </a:buClr>
              <a:buSzPts val="4900"/>
              <a:buFont typeface="Lato"/>
              <a:buNone/>
              <a:defRPr sz="4900">
                <a:solidFill>
                  <a:srgbClr val="0A3087"/>
                </a:solidFill>
                <a:latin typeface="Lato"/>
                <a:ea typeface="Lato"/>
                <a:cs typeface="Lato"/>
                <a:sym typeface="Lato"/>
              </a:defRPr>
            </a:lvl8pPr>
            <a:lvl9pPr lvl="8">
              <a:spcBef>
                <a:spcPts val="0"/>
              </a:spcBef>
              <a:spcAft>
                <a:spcPts val="0"/>
              </a:spcAft>
              <a:buClr>
                <a:srgbClr val="0A3087"/>
              </a:buClr>
              <a:buSzPts val="4900"/>
              <a:buFont typeface="Lato"/>
              <a:buNone/>
              <a:defRPr sz="4900">
                <a:solidFill>
                  <a:srgbClr val="0A3087"/>
                </a:solidFill>
                <a:latin typeface="Lato"/>
                <a:ea typeface="Lato"/>
                <a:cs typeface="Lato"/>
                <a:sym typeface="Lato"/>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3F5F9"/>
        </a:solidFill>
      </p:bgPr>
    </p:bg>
    <p:spTree>
      <p:nvGrpSpPr>
        <p:cNvPr id="20" name="Shape 20"/>
        <p:cNvGrpSpPr/>
        <p:nvPr/>
      </p:nvGrpSpPr>
      <p:grpSpPr>
        <a:xfrm>
          <a:off x="0" y="0"/>
          <a:ext cx="0" cy="0"/>
          <a:chOff x="0" y="0"/>
          <a:chExt cx="0" cy="0"/>
        </a:xfrm>
      </p:grpSpPr>
      <p:pic>
        <p:nvPicPr>
          <p:cNvPr id="21" name="Google Shape;21;p4"/>
          <p:cNvPicPr preferRelativeResize="0"/>
          <p:nvPr/>
        </p:nvPicPr>
        <p:blipFill>
          <a:blip r:embed="rId2">
            <a:alphaModFix/>
          </a:blip>
          <a:stretch>
            <a:fillRect/>
          </a:stretch>
        </p:blipFill>
        <p:spPr>
          <a:xfrm>
            <a:off x="0" y="0"/>
            <a:ext cx="9144003" cy="5143501"/>
          </a:xfrm>
          <a:prstGeom prst="rect">
            <a:avLst/>
          </a:prstGeom>
          <a:noFill/>
          <a:ln>
            <a:noFill/>
          </a:ln>
        </p:spPr>
      </p:pic>
      <p:sp>
        <p:nvSpPr>
          <p:cNvPr id="22" name="Google Shape;22;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A3087"/>
              </a:buClr>
              <a:buSzPts val="2800"/>
              <a:buFont typeface="Lato"/>
              <a:buNone/>
              <a:defRPr b="1">
                <a:solidFill>
                  <a:srgbClr val="0A3087"/>
                </a:solidFill>
                <a:latin typeface="Lato"/>
                <a:ea typeface="Lato"/>
                <a:cs typeface="Lato"/>
                <a:sym typeface="Lat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A3087"/>
              </a:buClr>
              <a:buSzPts val="1800"/>
              <a:buFont typeface="Lato"/>
              <a:buChar char="●"/>
              <a:defRPr>
                <a:solidFill>
                  <a:srgbClr val="0A3087"/>
                </a:solidFill>
                <a:latin typeface="Lato"/>
                <a:ea typeface="Lato"/>
                <a:cs typeface="Lato"/>
                <a:sym typeface="Lato"/>
              </a:defRPr>
            </a:lvl1pPr>
            <a:lvl2pPr indent="-317500" lvl="1" marL="914400">
              <a:spcBef>
                <a:spcPts val="0"/>
              </a:spcBef>
              <a:spcAft>
                <a:spcPts val="0"/>
              </a:spcAft>
              <a:buClr>
                <a:srgbClr val="0A3087"/>
              </a:buClr>
              <a:buSzPts val="1400"/>
              <a:buFont typeface="Lato"/>
              <a:buChar char="○"/>
              <a:defRPr>
                <a:solidFill>
                  <a:srgbClr val="0A3087"/>
                </a:solidFill>
                <a:latin typeface="Lato"/>
                <a:ea typeface="Lato"/>
                <a:cs typeface="Lato"/>
                <a:sym typeface="Lato"/>
              </a:defRPr>
            </a:lvl2pPr>
            <a:lvl3pPr indent="-317500" lvl="2" marL="1371600">
              <a:spcBef>
                <a:spcPts val="0"/>
              </a:spcBef>
              <a:spcAft>
                <a:spcPts val="0"/>
              </a:spcAft>
              <a:buClr>
                <a:srgbClr val="0A3087"/>
              </a:buClr>
              <a:buSzPts val="1400"/>
              <a:buFont typeface="Lato"/>
              <a:buChar char="■"/>
              <a:defRPr>
                <a:solidFill>
                  <a:srgbClr val="0A3087"/>
                </a:solidFill>
                <a:latin typeface="Lato"/>
                <a:ea typeface="Lato"/>
                <a:cs typeface="Lato"/>
                <a:sym typeface="Lato"/>
              </a:defRPr>
            </a:lvl3pPr>
            <a:lvl4pPr indent="-317500" lvl="3" marL="1828800">
              <a:spcBef>
                <a:spcPts val="0"/>
              </a:spcBef>
              <a:spcAft>
                <a:spcPts val="0"/>
              </a:spcAft>
              <a:buClr>
                <a:srgbClr val="0A3087"/>
              </a:buClr>
              <a:buSzPts val="1400"/>
              <a:buFont typeface="Lato"/>
              <a:buChar char="●"/>
              <a:defRPr>
                <a:solidFill>
                  <a:srgbClr val="0A3087"/>
                </a:solidFill>
                <a:latin typeface="Lato"/>
                <a:ea typeface="Lato"/>
                <a:cs typeface="Lato"/>
                <a:sym typeface="Lato"/>
              </a:defRPr>
            </a:lvl4pPr>
            <a:lvl5pPr indent="-317500" lvl="4" marL="2286000">
              <a:spcBef>
                <a:spcPts val="0"/>
              </a:spcBef>
              <a:spcAft>
                <a:spcPts val="0"/>
              </a:spcAft>
              <a:buClr>
                <a:srgbClr val="0A3087"/>
              </a:buClr>
              <a:buSzPts val="1400"/>
              <a:buFont typeface="Lato"/>
              <a:buChar char="○"/>
              <a:defRPr>
                <a:solidFill>
                  <a:srgbClr val="0A3087"/>
                </a:solidFill>
                <a:latin typeface="Lato"/>
                <a:ea typeface="Lato"/>
                <a:cs typeface="Lato"/>
                <a:sym typeface="Lato"/>
              </a:defRPr>
            </a:lvl5pPr>
            <a:lvl6pPr indent="-317500" lvl="5" marL="2743200">
              <a:spcBef>
                <a:spcPts val="0"/>
              </a:spcBef>
              <a:spcAft>
                <a:spcPts val="0"/>
              </a:spcAft>
              <a:buClr>
                <a:srgbClr val="0A3087"/>
              </a:buClr>
              <a:buSzPts val="1400"/>
              <a:buFont typeface="Lato"/>
              <a:buChar char="■"/>
              <a:defRPr>
                <a:solidFill>
                  <a:srgbClr val="0A3087"/>
                </a:solidFill>
                <a:latin typeface="Lato"/>
                <a:ea typeface="Lato"/>
                <a:cs typeface="Lato"/>
                <a:sym typeface="Lato"/>
              </a:defRPr>
            </a:lvl6pPr>
            <a:lvl7pPr indent="-317500" lvl="6" marL="3200400">
              <a:spcBef>
                <a:spcPts val="0"/>
              </a:spcBef>
              <a:spcAft>
                <a:spcPts val="0"/>
              </a:spcAft>
              <a:buClr>
                <a:srgbClr val="0A3087"/>
              </a:buClr>
              <a:buSzPts val="1400"/>
              <a:buFont typeface="Lato"/>
              <a:buChar char="●"/>
              <a:defRPr>
                <a:solidFill>
                  <a:srgbClr val="0A3087"/>
                </a:solidFill>
                <a:latin typeface="Lato"/>
                <a:ea typeface="Lato"/>
                <a:cs typeface="Lato"/>
                <a:sym typeface="Lato"/>
              </a:defRPr>
            </a:lvl7pPr>
            <a:lvl8pPr indent="-317500" lvl="7" marL="3657600">
              <a:spcBef>
                <a:spcPts val="0"/>
              </a:spcBef>
              <a:spcAft>
                <a:spcPts val="0"/>
              </a:spcAft>
              <a:buClr>
                <a:srgbClr val="0A3087"/>
              </a:buClr>
              <a:buSzPts val="1400"/>
              <a:buFont typeface="Lato"/>
              <a:buChar char="○"/>
              <a:defRPr>
                <a:solidFill>
                  <a:srgbClr val="0A3087"/>
                </a:solidFill>
                <a:latin typeface="Lato"/>
                <a:ea typeface="Lato"/>
                <a:cs typeface="Lato"/>
                <a:sym typeface="Lato"/>
              </a:defRPr>
            </a:lvl8pPr>
            <a:lvl9pPr indent="-317500" lvl="8" marL="4114800">
              <a:spcBef>
                <a:spcPts val="0"/>
              </a:spcBef>
              <a:spcAft>
                <a:spcPts val="0"/>
              </a:spcAft>
              <a:buClr>
                <a:srgbClr val="0A3087"/>
              </a:buClr>
              <a:buSzPts val="1400"/>
              <a:buFont typeface="Lato"/>
              <a:buChar char="■"/>
              <a:defRPr>
                <a:solidFill>
                  <a:srgbClr val="0A3087"/>
                </a:solidFill>
                <a:latin typeface="Lato"/>
                <a:ea typeface="Lato"/>
                <a:cs typeface="Lato"/>
                <a:sym typeface="Lato"/>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25" name="Google Shape;25;p4" title="Logo.png"/>
          <p:cNvPicPr preferRelativeResize="0"/>
          <p:nvPr/>
        </p:nvPicPr>
        <p:blipFill rotWithShape="1">
          <a:blip r:embed="rId3">
            <a:alphaModFix/>
          </a:blip>
          <a:srcRect b="22769" l="0" r="0" t="22152"/>
          <a:stretch/>
        </p:blipFill>
        <p:spPr>
          <a:xfrm>
            <a:off x="7981422" y="4281925"/>
            <a:ext cx="1039727" cy="5727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pic>
        <p:nvPicPr>
          <p:cNvPr id="27" name="Google Shape;27;p5"/>
          <p:cNvPicPr preferRelativeResize="0"/>
          <p:nvPr/>
        </p:nvPicPr>
        <p:blipFill>
          <a:blip r:embed="rId2">
            <a:alphaModFix/>
          </a:blip>
          <a:stretch>
            <a:fillRect/>
          </a:stretch>
        </p:blipFill>
        <p:spPr>
          <a:xfrm>
            <a:off x="0" y="0"/>
            <a:ext cx="9144003" cy="5143501"/>
          </a:xfrm>
          <a:prstGeom prst="rect">
            <a:avLst/>
          </a:prstGeom>
          <a:noFill/>
          <a:ln>
            <a:noFill/>
          </a:ln>
        </p:spPr>
      </p:pic>
      <p:sp>
        <p:nvSpPr>
          <p:cNvPr id="28" name="Google Shape;28;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A3087"/>
              </a:buClr>
              <a:buSzPts val="2800"/>
              <a:buFont typeface="Lato"/>
              <a:buNone/>
              <a:defRPr b="1">
                <a:solidFill>
                  <a:srgbClr val="0A3087"/>
                </a:solidFill>
                <a:latin typeface="Lato"/>
                <a:ea typeface="Lato"/>
                <a:cs typeface="Lato"/>
                <a:sym typeface="Lato"/>
              </a:defRPr>
            </a:lvl1pPr>
            <a:lvl2pPr lvl="1">
              <a:spcBef>
                <a:spcPts val="0"/>
              </a:spcBef>
              <a:spcAft>
                <a:spcPts val="0"/>
              </a:spcAft>
              <a:buClr>
                <a:srgbClr val="0A3087"/>
              </a:buClr>
              <a:buSzPts val="2800"/>
              <a:buFont typeface="Lato"/>
              <a:buNone/>
              <a:defRPr b="1">
                <a:solidFill>
                  <a:srgbClr val="0A3087"/>
                </a:solidFill>
                <a:latin typeface="Lato"/>
                <a:ea typeface="Lato"/>
                <a:cs typeface="Lato"/>
                <a:sym typeface="Lato"/>
              </a:defRPr>
            </a:lvl2pPr>
            <a:lvl3pPr lvl="2">
              <a:spcBef>
                <a:spcPts val="0"/>
              </a:spcBef>
              <a:spcAft>
                <a:spcPts val="0"/>
              </a:spcAft>
              <a:buClr>
                <a:srgbClr val="0A3087"/>
              </a:buClr>
              <a:buSzPts val="2800"/>
              <a:buFont typeface="Lato"/>
              <a:buNone/>
              <a:defRPr b="1">
                <a:solidFill>
                  <a:srgbClr val="0A3087"/>
                </a:solidFill>
                <a:latin typeface="Lato"/>
                <a:ea typeface="Lato"/>
                <a:cs typeface="Lato"/>
                <a:sym typeface="Lato"/>
              </a:defRPr>
            </a:lvl3pPr>
            <a:lvl4pPr lvl="3">
              <a:spcBef>
                <a:spcPts val="0"/>
              </a:spcBef>
              <a:spcAft>
                <a:spcPts val="0"/>
              </a:spcAft>
              <a:buClr>
                <a:srgbClr val="0A3087"/>
              </a:buClr>
              <a:buSzPts val="2800"/>
              <a:buFont typeface="Lato"/>
              <a:buNone/>
              <a:defRPr b="1">
                <a:solidFill>
                  <a:srgbClr val="0A3087"/>
                </a:solidFill>
                <a:latin typeface="Lato"/>
                <a:ea typeface="Lato"/>
                <a:cs typeface="Lato"/>
                <a:sym typeface="Lato"/>
              </a:defRPr>
            </a:lvl4pPr>
            <a:lvl5pPr lvl="4">
              <a:spcBef>
                <a:spcPts val="0"/>
              </a:spcBef>
              <a:spcAft>
                <a:spcPts val="0"/>
              </a:spcAft>
              <a:buClr>
                <a:srgbClr val="0A3087"/>
              </a:buClr>
              <a:buSzPts val="2800"/>
              <a:buFont typeface="Lato"/>
              <a:buNone/>
              <a:defRPr b="1">
                <a:solidFill>
                  <a:srgbClr val="0A3087"/>
                </a:solidFill>
                <a:latin typeface="Lato"/>
                <a:ea typeface="Lato"/>
                <a:cs typeface="Lato"/>
                <a:sym typeface="Lato"/>
              </a:defRPr>
            </a:lvl5pPr>
            <a:lvl6pPr lvl="5">
              <a:spcBef>
                <a:spcPts val="0"/>
              </a:spcBef>
              <a:spcAft>
                <a:spcPts val="0"/>
              </a:spcAft>
              <a:buClr>
                <a:srgbClr val="0A3087"/>
              </a:buClr>
              <a:buSzPts val="2800"/>
              <a:buFont typeface="Lato"/>
              <a:buNone/>
              <a:defRPr b="1">
                <a:solidFill>
                  <a:srgbClr val="0A3087"/>
                </a:solidFill>
                <a:latin typeface="Lato"/>
                <a:ea typeface="Lato"/>
                <a:cs typeface="Lato"/>
                <a:sym typeface="Lato"/>
              </a:defRPr>
            </a:lvl6pPr>
            <a:lvl7pPr lvl="6">
              <a:spcBef>
                <a:spcPts val="0"/>
              </a:spcBef>
              <a:spcAft>
                <a:spcPts val="0"/>
              </a:spcAft>
              <a:buClr>
                <a:srgbClr val="0A3087"/>
              </a:buClr>
              <a:buSzPts val="2800"/>
              <a:buFont typeface="Lato"/>
              <a:buNone/>
              <a:defRPr b="1">
                <a:solidFill>
                  <a:srgbClr val="0A3087"/>
                </a:solidFill>
                <a:latin typeface="Lato"/>
                <a:ea typeface="Lato"/>
                <a:cs typeface="Lato"/>
                <a:sym typeface="Lato"/>
              </a:defRPr>
            </a:lvl7pPr>
            <a:lvl8pPr lvl="7">
              <a:spcBef>
                <a:spcPts val="0"/>
              </a:spcBef>
              <a:spcAft>
                <a:spcPts val="0"/>
              </a:spcAft>
              <a:buClr>
                <a:srgbClr val="0A3087"/>
              </a:buClr>
              <a:buSzPts val="2800"/>
              <a:buFont typeface="Lato"/>
              <a:buNone/>
              <a:defRPr b="1">
                <a:solidFill>
                  <a:srgbClr val="0A3087"/>
                </a:solidFill>
                <a:latin typeface="Lato"/>
                <a:ea typeface="Lato"/>
                <a:cs typeface="Lato"/>
                <a:sym typeface="Lato"/>
              </a:defRPr>
            </a:lvl8pPr>
            <a:lvl9pPr lvl="8">
              <a:spcBef>
                <a:spcPts val="0"/>
              </a:spcBef>
              <a:spcAft>
                <a:spcPts val="0"/>
              </a:spcAft>
              <a:buClr>
                <a:srgbClr val="0A3087"/>
              </a:buClr>
              <a:buSzPts val="2800"/>
              <a:buFont typeface="Lato"/>
              <a:buNone/>
              <a:defRPr b="1">
                <a:solidFill>
                  <a:srgbClr val="0A3087"/>
                </a:solidFill>
                <a:latin typeface="Lato"/>
                <a:ea typeface="Lato"/>
                <a:cs typeface="Lato"/>
                <a:sym typeface="Lato"/>
              </a:defRPr>
            </a:lvl9pPr>
          </a:lstStyle>
          <a:p/>
        </p:txBody>
      </p:sp>
      <p:sp>
        <p:nvSpPr>
          <p:cNvPr id="29" name="Google Shape;29;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A3087"/>
              </a:buClr>
              <a:buSzPts val="1400"/>
              <a:buFont typeface="Lato"/>
              <a:buChar char="●"/>
              <a:defRPr sz="1400">
                <a:solidFill>
                  <a:srgbClr val="0A3087"/>
                </a:solidFill>
                <a:latin typeface="Lato"/>
                <a:ea typeface="Lato"/>
                <a:cs typeface="Lato"/>
                <a:sym typeface="Lato"/>
              </a:defRPr>
            </a:lvl1pPr>
            <a:lvl2pPr indent="-304800" lvl="1" marL="914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2pPr>
            <a:lvl3pPr indent="-304800" lvl="2" marL="1371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3pPr>
            <a:lvl4pPr indent="-304800" lvl="3" marL="1828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4pPr>
            <a:lvl5pPr indent="-304800" lvl="4" marL="22860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5pPr>
            <a:lvl6pPr indent="-304800" lvl="5" marL="27432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6pPr>
            <a:lvl7pPr indent="-304800" lvl="6" marL="3200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7pPr>
            <a:lvl8pPr indent="-304800" lvl="7" marL="3657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8pPr>
            <a:lvl9pPr indent="-304800" lvl="8" marL="4114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9pPr>
          </a:lstStyle>
          <a:p/>
        </p:txBody>
      </p:sp>
      <p:sp>
        <p:nvSpPr>
          <p:cNvPr id="30" name="Google Shape;30;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A3087"/>
              </a:buClr>
              <a:buSzPts val="1400"/>
              <a:buFont typeface="Lato"/>
              <a:buChar char="●"/>
              <a:defRPr sz="1400">
                <a:solidFill>
                  <a:srgbClr val="0A3087"/>
                </a:solidFill>
                <a:latin typeface="Lato"/>
                <a:ea typeface="Lato"/>
                <a:cs typeface="Lato"/>
                <a:sym typeface="Lato"/>
              </a:defRPr>
            </a:lvl1pPr>
            <a:lvl2pPr indent="-304800" lvl="1" marL="914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2pPr>
            <a:lvl3pPr indent="-304800" lvl="2" marL="1371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3pPr>
            <a:lvl4pPr indent="-304800" lvl="3" marL="1828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4pPr>
            <a:lvl5pPr indent="-304800" lvl="4" marL="22860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5pPr>
            <a:lvl6pPr indent="-304800" lvl="5" marL="27432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6pPr>
            <a:lvl7pPr indent="-304800" lvl="6" marL="3200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7pPr>
            <a:lvl8pPr indent="-304800" lvl="7" marL="3657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8pPr>
            <a:lvl9pPr indent="-304800" lvl="8" marL="4114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32" name="Google Shape;32;p5"/>
          <p:cNvSpPr txBox="1"/>
          <p:nvPr>
            <p:ph idx="3"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33" name="Google Shape;33;p5" title="Logo.png"/>
          <p:cNvPicPr preferRelativeResize="0"/>
          <p:nvPr/>
        </p:nvPicPr>
        <p:blipFill rotWithShape="1">
          <a:blip r:embed="rId3">
            <a:alphaModFix/>
          </a:blip>
          <a:srcRect b="22769" l="0" r="0" t="22152"/>
          <a:stretch/>
        </p:blipFill>
        <p:spPr>
          <a:xfrm>
            <a:off x="7981422" y="4281925"/>
            <a:ext cx="1039727" cy="5727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pic>
        <p:nvPicPr>
          <p:cNvPr id="35" name="Google Shape;35;p6"/>
          <p:cNvPicPr preferRelativeResize="0"/>
          <p:nvPr/>
        </p:nvPicPr>
        <p:blipFill>
          <a:blip r:embed="rId2">
            <a:alphaModFix/>
          </a:blip>
          <a:stretch>
            <a:fillRect/>
          </a:stretch>
        </p:blipFill>
        <p:spPr>
          <a:xfrm>
            <a:off x="0" y="0"/>
            <a:ext cx="9144003" cy="5143501"/>
          </a:xfrm>
          <a:prstGeom prst="rect">
            <a:avLst/>
          </a:prstGeom>
          <a:noFill/>
          <a:ln>
            <a:noFill/>
          </a:ln>
        </p:spPr>
      </p:pic>
      <p:sp>
        <p:nvSpPr>
          <p:cNvPr id="36" name="Google Shape;3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A3087"/>
              </a:buClr>
              <a:buSzPts val="2800"/>
              <a:buFont typeface="Lato"/>
              <a:buNone/>
              <a:defRPr b="1">
                <a:solidFill>
                  <a:srgbClr val="0A3087"/>
                </a:solidFill>
                <a:latin typeface="Lato"/>
                <a:ea typeface="Lato"/>
                <a:cs typeface="Lato"/>
                <a:sym typeface="Lato"/>
              </a:defRPr>
            </a:lvl1pPr>
            <a:lvl2pPr lvl="1">
              <a:spcBef>
                <a:spcPts val="0"/>
              </a:spcBef>
              <a:spcAft>
                <a:spcPts val="0"/>
              </a:spcAft>
              <a:buClr>
                <a:srgbClr val="0A3087"/>
              </a:buClr>
              <a:buSzPts val="2800"/>
              <a:buFont typeface="Lato"/>
              <a:buNone/>
              <a:defRPr b="1">
                <a:solidFill>
                  <a:srgbClr val="0A3087"/>
                </a:solidFill>
                <a:latin typeface="Lato"/>
                <a:ea typeface="Lato"/>
                <a:cs typeface="Lato"/>
                <a:sym typeface="Lato"/>
              </a:defRPr>
            </a:lvl2pPr>
            <a:lvl3pPr lvl="2">
              <a:spcBef>
                <a:spcPts val="0"/>
              </a:spcBef>
              <a:spcAft>
                <a:spcPts val="0"/>
              </a:spcAft>
              <a:buClr>
                <a:srgbClr val="0A3087"/>
              </a:buClr>
              <a:buSzPts val="2800"/>
              <a:buFont typeface="Lato"/>
              <a:buNone/>
              <a:defRPr b="1">
                <a:solidFill>
                  <a:srgbClr val="0A3087"/>
                </a:solidFill>
                <a:latin typeface="Lato"/>
                <a:ea typeface="Lato"/>
                <a:cs typeface="Lato"/>
                <a:sym typeface="Lato"/>
              </a:defRPr>
            </a:lvl3pPr>
            <a:lvl4pPr lvl="3">
              <a:spcBef>
                <a:spcPts val="0"/>
              </a:spcBef>
              <a:spcAft>
                <a:spcPts val="0"/>
              </a:spcAft>
              <a:buClr>
                <a:srgbClr val="0A3087"/>
              </a:buClr>
              <a:buSzPts val="2800"/>
              <a:buFont typeface="Lato"/>
              <a:buNone/>
              <a:defRPr b="1">
                <a:solidFill>
                  <a:srgbClr val="0A3087"/>
                </a:solidFill>
                <a:latin typeface="Lato"/>
                <a:ea typeface="Lato"/>
                <a:cs typeface="Lato"/>
                <a:sym typeface="Lato"/>
              </a:defRPr>
            </a:lvl4pPr>
            <a:lvl5pPr lvl="4">
              <a:spcBef>
                <a:spcPts val="0"/>
              </a:spcBef>
              <a:spcAft>
                <a:spcPts val="0"/>
              </a:spcAft>
              <a:buClr>
                <a:srgbClr val="0A3087"/>
              </a:buClr>
              <a:buSzPts val="2800"/>
              <a:buFont typeface="Lato"/>
              <a:buNone/>
              <a:defRPr b="1">
                <a:solidFill>
                  <a:srgbClr val="0A3087"/>
                </a:solidFill>
                <a:latin typeface="Lato"/>
                <a:ea typeface="Lato"/>
                <a:cs typeface="Lato"/>
                <a:sym typeface="Lato"/>
              </a:defRPr>
            </a:lvl5pPr>
            <a:lvl6pPr lvl="5">
              <a:spcBef>
                <a:spcPts val="0"/>
              </a:spcBef>
              <a:spcAft>
                <a:spcPts val="0"/>
              </a:spcAft>
              <a:buClr>
                <a:srgbClr val="0A3087"/>
              </a:buClr>
              <a:buSzPts val="2800"/>
              <a:buFont typeface="Lato"/>
              <a:buNone/>
              <a:defRPr b="1">
                <a:solidFill>
                  <a:srgbClr val="0A3087"/>
                </a:solidFill>
                <a:latin typeface="Lato"/>
                <a:ea typeface="Lato"/>
                <a:cs typeface="Lato"/>
                <a:sym typeface="Lato"/>
              </a:defRPr>
            </a:lvl6pPr>
            <a:lvl7pPr lvl="6">
              <a:spcBef>
                <a:spcPts val="0"/>
              </a:spcBef>
              <a:spcAft>
                <a:spcPts val="0"/>
              </a:spcAft>
              <a:buClr>
                <a:srgbClr val="0A3087"/>
              </a:buClr>
              <a:buSzPts val="2800"/>
              <a:buFont typeface="Lato"/>
              <a:buNone/>
              <a:defRPr b="1">
                <a:solidFill>
                  <a:srgbClr val="0A3087"/>
                </a:solidFill>
                <a:latin typeface="Lato"/>
                <a:ea typeface="Lato"/>
                <a:cs typeface="Lato"/>
                <a:sym typeface="Lato"/>
              </a:defRPr>
            </a:lvl7pPr>
            <a:lvl8pPr lvl="7">
              <a:spcBef>
                <a:spcPts val="0"/>
              </a:spcBef>
              <a:spcAft>
                <a:spcPts val="0"/>
              </a:spcAft>
              <a:buClr>
                <a:srgbClr val="0A3087"/>
              </a:buClr>
              <a:buSzPts val="2800"/>
              <a:buFont typeface="Lato"/>
              <a:buNone/>
              <a:defRPr b="1">
                <a:solidFill>
                  <a:srgbClr val="0A3087"/>
                </a:solidFill>
                <a:latin typeface="Lato"/>
                <a:ea typeface="Lato"/>
                <a:cs typeface="Lato"/>
                <a:sym typeface="Lato"/>
              </a:defRPr>
            </a:lvl8pPr>
            <a:lvl9pPr lvl="8">
              <a:spcBef>
                <a:spcPts val="0"/>
              </a:spcBef>
              <a:spcAft>
                <a:spcPts val="0"/>
              </a:spcAft>
              <a:buClr>
                <a:srgbClr val="0A3087"/>
              </a:buClr>
              <a:buSzPts val="2800"/>
              <a:buFont typeface="Lato"/>
              <a:buNone/>
              <a:defRPr b="1">
                <a:solidFill>
                  <a:srgbClr val="0A3087"/>
                </a:solidFill>
                <a:latin typeface="Lato"/>
                <a:ea typeface="Lato"/>
                <a:cs typeface="Lato"/>
                <a:sym typeface="Lato"/>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38" name="Google Shape;38;p6" title="Logo.png"/>
          <p:cNvPicPr preferRelativeResize="0"/>
          <p:nvPr/>
        </p:nvPicPr>
        <p:blipFill rotWithShape="1">
          <a:blip r:embed="rId3">
            <a:alphaModFix/>
          </a:blip>
          <a:srcRect b="22769" l="0" r="0" t="22152"/>
          <a:stretch/>
        </p:blipFill>
        <p:spPr>
          <a:xfrm>
            <a:off x="7981422" y="4281925"/>
            <a:ext cx="1039727" cy="5727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pic>
        <p:nvPicPr>
          <p:cNvPr id="40" name="Google Shape;40;p7"/>
          <p:cNvPicPr preferRelativeResize="0"/>
          <p:nvPr/>
        </p:nvPicPr>
        <p:blipFill>
          <a:blip r:embed="rId2">
            <a:alphaModFix/>
          </a:blip>
          <a:stretch>
            <a:fillRect/>
          </a:stretch>
        </p:blipFill>
        <p:spPr>
          <a:xfrm>
            <a:off x="0" y="0"/>
            <a:ext cx="9144003" cy="5143501"/>
          </a:xfrm>
          <a:prstGeom prst="rect">
            <a:avLst/>
          </a:prstGeom>
          <a:noFill/>
          <a:ln>
            <a:noFill/>
          </a:ln>
        </p:spPr>
      </p:pic>
      <p:sp>
        <p:nvSpPr>
          <p:cNvPr id="41" name="Google Shape;4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Clr>
                <a:srgbClr val="0A3087"/>
              </a:buClr>
              <a:buSzPts val="2400"/>
              <a:buFont typeface="Lato"/>
              <a:buNone/>
              <a:defRPr b="1" sz="2400">
                <a:solidFill>
                  <a:srgbClr val="0A3087"/>
                </a:solidFill>
                <a:latin typeface="Lato"/>
                <a:ea typeface="Lato"/>
                <a:cs typeface="Lato"/>
                <a:sym typeface="Lato"/>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1pPr>
            <a:lvl2pPr indent="-304800" lvl="1" marL="914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2pPr>
            <a:lvl3pPr indent="-304800" lvl="2" marL="1371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3pPr>
            <a:lvl4pPr indent="-304800" lvl="3" marL="1828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4pPr>
            <a:lvl5pPr indent="-304800" lvl="4" marL="22860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5pPr>
            <a:lvl6pPr indent="-304800" lvl="5" marL="27432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6pPr>
            <a:lvl7pPr indent="-304800" lvl="6" marL="32004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7pPr>
            <a:lvl8pPr indent="-304800" lvl="7" marL="36576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8pPr>
            <a:lvl9pPr indent="-304800" lvl="8" marL="4114800">
              <a:spcBef>
                <a:spcPts val="0"/>
              </a:spcBef>
              <a:spcAft>
                <a:spcPts val="0"/>
              </a:spcAft>
              <a:buClr>
                <a:srgbClr val="0A3087"/>
              </a:buClr>
              <a:buSzPts val="1200"/>
              <a:buFont typeface="Lato"/>
              <a:buChar char="■"/>
              <a:defRPr sz="1200">
                <a:solidFill>
                  <a:srgbClr val="0A3087"/>
                </a:solidFill>
                <a:latin typeface="Lato"/>
                <a:ea typeface="Lato"/>
                <a:cs typeface="Lato"/>
                <a:sym typeface="Lato"/>
              </a:defRPr>
            </a:lvl9pPr>
          </a:lstStyle>
          <a:p/>
        </p:txBody>
      </p:sp>
      <p:sp>
        <p:nvSpPr>
          <p:cNvPr id="43" name="Google Shape;43;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44" name="Google Shape;44;p7" title="Logo.png"/>
          <p:cNvPicPr preferRelativeResize="0"/>
          <p:nvPr/>
        </p:nvPicPr>
        <p:blipFill rotWithShape="1">
          <a:blip r:embed="rId3">
            <a:alphaModFix/>
          </a:blip>
          <a:srcRect b="22769" l="0" r="0" t="22152"/>
          <a:stretch/>
        </p:blipFill>
        <p:spPr>
          <a:xfrm>
            <a:off x="7981422" y="4281925"/>
            <a:ext cx="1039727" cy="5727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pic>
        <p:nvPicPr>
          <p:cNvPr id="46" name="Google Shape;46;p8"/>
          <p:cNvPicPr preferRelativeResize="0"/>
          <p:nvPr/>
        </p:nvPicPr>
        <p:blipFill>
          <a:blip r:embed="rId2">
            <a:alphaModFix/>
          </a:blip>
          <a:stretch>
            <a:fillRect/>
          </a:stretch>
        </p:blipFill>
        <p:spPr>
          <a:xfrm>
            <a:off x="0" y="0"/>
            <a:ext cx="9144003" cy="5143501"/>
          </a:xfrm>
          <a:prstGeom prst="rect">
            <a:avLst/>
          </a:prstGeom>
          <a:noFill/>
          <a:ln>
            <a:noFill/>
          </a:ln>
        </p:spPr>
      </p:pic>
      <p:sp>
        <p:nvSpPr>
          <p:cNvPr id="47" name="Google Shape;4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rgbClr val="0A3087"/>
              </a:buClr>
              <a:buSzPts val="4800"/>
              <a:buFont typeface="Lato Black"/>
              <a:buNone/>
              <a:defRPr sz="4800">
                <a:solidFill>
                  <a:srgbClr val="0A3087"/>
                </a:solidFill>
                <a:latin typeface="Lato Black"/>
                <a:ea typeface="Lato Black"/>
                <a:cs typeface="Lato Black"/>
                <a:sym typeface="Lato Black"/>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 name="Google Shape;4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spTree>
      <p:nvGrpSpPr>
        <p:cNvPr id="49" name="Shape 49"/>
        <p:cNvGrpSpPr/>
        <p:nvPr/>
      </p:nvGrpSpPr>
      <p:grpSpPr>
        <a:xfrm>
          <a:off x="0" y="0"/>
          <a:ext cx="0" cy="0"/>
          <a:chOff x="0" y="0"/>
          <a:chExt cx="0" cy="0"/>
        </a:xfrm>
      </p:grpSpPr>
      <p:pic>
        <p:nvPicPr>
          <p:cNvPr id="50" name="Google Shape;50;p9"/>
          <p:cNvPicPr preferRelativeResize="0"/>
          <p:nvPr/>
        </p:nvPicPr>
        <p:blipFill>
          <a:blip r:embed="rId2">
            <a:alphaModFix/>
          </a:blip>
          <a:stretch>
            <a:fillRect/>
          </a:stretch>
        </p:blipFill>
        <p:spPr>
          <a:xfrm>
            <a:off x="0" y="0"/>
            <a:ext cx="9144003" cy="5143501"/>
          </a:xfrm>
          <a:prstGeom prst="rect">
            <a:avLst/>
          </a:prstGeom>
          <a:noFill/>
          <a:ln>
            <a:noFill/>
          </a:ln>
        </p:spPr>
      </p:pic>
      <p:sp>
        <p:nvSpPr>
          <p:cNvPr id="51" name="Google Shape;51;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7400"/>
              </a:buClr>
              <a:buSzPts val="4800"/>
              <a:buFont typeface="Lato Black"/>
              <a:buNone/>
              <a:defRPr sz="4800">
                <a:solidFill>
                  <a:srgbClr val="FF7400"/>
                </a:solidFill>
                <a:latin typeface="Lato Black"/>
                <a:ea typeface="Lato Black"/>
                <a:cs typeface="Lato Black"/>
                <a:sym typeface="Lato Black"/>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F3F5F9"/>
        </a:solidFill>
      </p:bgPr>
    </p:bg>
    <p:spTree>
      <p:nvGrpSpPr>
        <p:cNvPr id="53" name="Shape 53"/>
        <p:cNvGrpSpPr/>
        <p:nvPr/>
      </p:nvGrpSpPr>
      <p:grpSpPr>
        <a:xfrm>
          <a:off x="0" y="0"/>
          <a:ext cx="0" cy="0"/>
          <a:chOff x="0" y="0"/>
          <a:chExt cx="0" cy="0"/>
        </a:xfrm>
      </p:grpSpPr>
      <p:sp>
        <p:nvSpPr>
          <p:cNvPr id="54" name="Google Shape;54;p10"/>
          <p:cNvSpPr/>
          <p:nvPr/>
        </p:nvSpPr>
        <p:spPr>
          <a:xfrm>
            <a:off x="4572000" y="-125"/>
            <a:ext cx="4572000" cy="5143500"/>
          </a:xfrm>
          <a:prstGeom prst="rect">
            <a:avLst/>
          </a:prstGeom>
          <a:solidFill>
            <a:srgbClr val="0A30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A3087"/>
              </a:solidFill>
              <a:latin typeface="Lato"/>
              <a:ea typeface="Lato"/>
              <a:cs typeface="Lato"/>
              <a:sym typeface="Lato"/>
            </a:endParaRPr>
          </a:p>
        </p:txBody>
      </p:sp>
      <p:sp>
        <p:nvSpPr>
          <p:cNvPr id="55" name="Google Shape;55;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A3087"/>
              </a:buClr>
              <a:buSzPts val="4100"/>
              <a:buFont typeface="Lato"/>
              <a:buNone/>
              <a:defRPr b="1" sz="4100">
                <a:solidFill>
                  <a:srgbClr val="0A3087"/>
                </a:solidFill>
                <a:latin typeface="Lato"/>
                <a:ea typeface="Lato"/>
                <a:cs typeface="Lato"/>
                <a:sym typeface="Lato"/>
              </a:defRPr>
            </a:lvl1pPr>
            <a:lvl2pPr lvl="1"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2pPr>
            <a:lvl3pPr lvl="2"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3pPr>
            <a:lvl4pPr lvl="3"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4pPr>
            <a:lvl5pPr lvl="4"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5pPr>
            <a:lvl6pPr lvl="5"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6pPr>
            <a:lvl7pPr lvl="6"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7pPr>
            <a:lvl8pPr lvl="7"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8pPr>
            <a:lvl9pPr lvl="8"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9pPr>
          </a:lstStyle>
          <a:p/>
        </p:txBody>
      </p:sp>
      <p:sp>
        <p:nvSpPr>
          <p:cNvPr id="56" name="Google Shape;56;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1pPr>
            <a:lvl2pPr lvl="1"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2pPr>
            <a:lvl3pPr lvl="2"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3pPr>
            <a:lvl4pPr lvl="3"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4pPr>
            <a:lvl5pPr lvl="4"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5pPr>
            <a:lvl6pPr lvl="5"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6pPr>
            <a:lvl7pPr lvl="6"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7pPr>
            <a:lvl8pPr lvl="7"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8pPr>
            <a:lvl9pPr lvl="8"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9pPr>
          </a:lstStyle>
          <a:p/>
        </p:txBody>
      </p:sp>
      <p:sp>
        <p:nvSpPr>
          <p:cNvPr id="57" name="Google Shape;57;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Font typeface="Lato"/>
              <a:buChar char="●"/>
              <a:defRPr>
                <a:solidFill>
                  <a:schemeClr val="lt1"/>
                </a:solidFill>
                <a:latin typeface="Lato"/>
                <a:ea typeface="Lato"/>
                <a:cs typeface="Lato"/>
                <a:sym typeface="Lato"/>
              </a:defRPr>
            </a:lvl1pPr>
            <a:lvl2pPr indent="-317500" lvl="1" marL="914400">
              <a:spcBef>
                <a:spcPts val="0"/>
              </a:spcBef>
              <a:spcAft>
                <a:spcPts val="0"/>
              </a:spcAft>
              <a:buClr>
                <a:schemeClr val="lt1"/>
              </a:buClr>
              <a:buSzPts val="1400"/>
              <a:buFont typeface="Lato"/>
              <a:buChar char="○"/>
              <a:defRPr>
                <a:solidFill>
                  <a:schemeClr val="lt1"/>
                </a:solidFill>
                <a:latin typeface="Lato"/>
                <a:ea typeface="Lato"/>
                <a:cs typeface="Lato"/>
                <a:sym typeface="Lato"/>
              </a:defRPr>
            </a:lvl2pPr>
            <a:lvl3pPr indent="-317500" lvl="2" marL="1371600">
              <a:spcBef>
                <a:spcPts val="0"/>
              </a:spcBef>
              <a:spcAft>
                <a:spcPts val="0"/>
              </a:spcAft>
              <a:buClr>
                <a:schemeClr val="lt1"/>
              </a:buClr>
              <a:buSzPts val="1400"/>
              <a:buFont typeface="Lato"/>
              <a:buChar char="■"/>
              <a:defRPr>
                <a:solidFill>
                  <a:schemeClr val="lt1"/>
                </a:solidFill>
                <a:latin typeface="Lato"/>
                <a:ea typeface="Lato"/>
                <a:cs typeface="Lato"/>
                <a:sym typeface="Lato"/>
              </a:defRPr>
            </a:lvl3pPr>
            <a:lvl4pPr indent="-317500" lvl="3" marL="1828800">
              <a:spcBef>
                <a:spcPts val="0"/>
              </a:spcBef>
              <a:spcAft>
                <a:spcPts val="0"/>
              </a:spcAft>
              <a:buClr>
                <a:schemeClr val="lt1"/>
              </a:buClr>
              <a:buSzPts val="1400"/>
              <a:buFont typeface="Lato"/>
              <a:buChar char="●"/>
              <a:defRPr>
                <a:solidFill>
                  <a:schemeClr val="lt1"/>
                </a:solidFill>
                <a:latin typeface="Lato"/>
                <a:ea typeface="Lato"/>
                <a:cs typeface="Lato"/>
                <a:sym typeface="Lato"/>
              </a:defRPr>
            </a:lvl4pPr>
            <a:lvl5pPr indent="-317500" lvl="4" marL="2286000">
              <a:spcBef>
                <a:spcPts val="0"/>
              </a:spcBef>
              <a:spcAft>
                <a:spcPts val="0"/>
              </a:spcAft>
              <a:buClr>
                <a:schemeClr val="lt1"/>
              </a:buClr>
              <a:buSzPts val="1400"/>
              <a:buFont typeface="Lato"/>
              <a:buChar char="○"/>
              <a:defRPr>
                <a:solidFill>
                  <a:schemeClr val="lt1"/>
                </a:solidFill>
                <a:latin typeface="Lato"/>
                <a:ea typeface="Lato"/>
                <a:cs typeface="Lato"/>
                <a:sym typeface="Lato"/>
              </a:defRPr>
            </a:lvl5pPr>
            <a:lvl6pPr indent="-317500" lvl="5" marL="2743200">
              <a:spcBef>
                <a:spcPts val="0"/>
              </a:spcBef>
              <a:spcAft>
                <a:spcPts val="0"/>
              </a:spcAft>
              <a:buClr>
                <a:schemeClr val="lt1"/>
              </a:buClr>
              <a:buSzPts val="1400"/>
              <a:buFont typeface="Lato"/>
              <a:buChar char="■"/>
              <a:defRPr>
                <a:solidFill>
                  <a:schemeClr val="lt1"/>
                </a:solidFill>
                <a:latin typeface="Lato"/>
                <a:ea typeface="Lato"/>
                <a:cs typeface="Lato"/>
                <a:sym typeface="Lato"/>
              </a:defRPr>
            </a:lvl6pPr>
            <a:lvl7pPr indent="-317500" lvl="6" marL="3200400">
              <a:spcBef>
                <a:spcPts val="0"/>
              </a:spcBef>
              <a:spcAft>
                <a:spcPts val="0"/>
              </a:spcAft>
              <a:buClr>
                <a:schemeClr val="lt1"/>
              </a:buClr>
              <a:buSzPts val="1400"/>
              <a:buFont typeface="Lato"/>
              <a:buChar char="●"/>
              <a:defRPr>
                <a:solidFill>
                  <a:schemeClr val="lt1"/>
                </a:solidFill>
                <a:latin typeface="Lato"/>
                <a:ea typeface="Lato"/>
                <a:cs typeface="Lato"/>
                <a:sym typeface="Lato"/>
              </a:defRPr>
            </a:lvl7pPr>
            <a:lvl8pPr indent="-317500" lvl="7" marL="3657600">
              <a:spcBef>
                <a:spcPts val="0"/>
              </a:spcBef>
              <a:spcAft>
                <a:spcPts val="0"/>
              </a:spcAft>
              <a:buClr>
                <a:schemeClr val="lt1"/>
              </a:buClr>
              <a:buSzPts val="1400"/>
              <a:buFont typeface="Lato"/>
              <a:buChar char="○"/>
              <a:defRPr>
                <a:solidFill>
                  <a:schemeClr val="lt1"/>
                </a:solidFill>
                <a:latin typeface="Lato"/>
                <a:ea typeface="Lato"/>
                <a:cs typeface="Lato"/>
                <a:sym typeface="Lato"/>
              </a:defRPr>
            </a:lvl8pPr>
            <a:lvl9pPr indent="-317500" lvl="8" marL="4114800">
              <a:spcBef>
                <a:spcPts val="0"/>
              </a:spcBef>
              <a:spcAft>
                <a:spcPts val="0"/>
              </a:spcAft>
              <a:buClr>
                <a:schemeClr val="lt1"/>
              </a:buClr>
              <a:buSzPts val="1400"/>
              <a:buFont typeface="Lato"/>
              <a:buChar char="■"/>
              <a:defRPr>
                <a:solidFill>
                  <a:schemeClr val="lt1"/>
                </a:solidFill>
                <a:latin typeface="Lato"/>
                <a:ea typeface="Lato"/>
                <a:cs typeface="Lato"/>
                <a:sym typeface="Lato"/>
              </a:defRPr>
            </a:lvl9pPr>
          </a:lstStyle>
          <a:p/>
        </p:txBody>
      </p:sp>
      <p:sp>
        <p:nvSpPr>
          <p:cNvPr id="58" name="Google Shape;5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F3F5F9"/>
        </a:solidFill>
      </p:bgPr>
    </p:bg>
    <p:spTree>
      <p:nvGrpSpPr>
        <p:cNvPr id="59" name="Shape 59"/>
        <p:cNvGrpSpPr/>
        <p:nvPr/>
      </p:nvGrpSpPr>
      <p:grpSpPr>
        <a:xfrm>
          <a:off x="0" y="0"/>
          <a:ext cx="0" cy="0"/>
          <a:chOff x="0" y="0"/>
          <a:chExt cx="0" cy="0"/>
        </a:xfrm>
      </p:grpSpPr>
      <p:sp>
        <p:nvSpPr>
          <p:cNvPr id="60" name="Google Shape;60;p11"/>
          <p:cNvSpPr/>
          <p:nvPr/>
        </p:nvSpPr>
        <p:spPr>
          <a:xfrm>
            <a:off x="4572000" y="-125"/>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A3087"/>
              </a:solidFill>
              <a:latin typeface="Lato"/>
              <a:ea typeface="Lato"/>
              <a:cs typeface="Lato"/>
              <a:sym typeface="Lato"/>
            </a:endParaRPr>
          </a:p>
        </p:txBody>
      </p:sp>
      <p:sp>
        <p:nvSpPr>
          <p:cNvPr id="61" name="Google Shape;61;p1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A3087"/>
              </a:buClr>
              <a:buSzPts val="4100"/>
              <a:buFont typeface="Lato"/>
              <a:buNone/>
              <a:defRPr b="1" sz="4100">
                <a:solidFill>
                  <a:srgbClr val="0A3087"/>
                </a:solidFill>
                <a:latin typeface="Lato"/>
                <a:ea typeface="Lato"/>
                <a:cs typeface="Lato"/>
                <a:sym typeface="Lato"/>
              </a:defRPr>
            </a:lvl1pPr>
            <a:lvl2pPr lvl="1"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2pPr>
            <a:lvl3pPr lvl="2"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3pPr>
            <a:lvl4pPr lvl="3"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4pPr>
            <a:lvl5pPr lvl="4"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5pPr>
            <a:lvl6pPr lvl="5"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6pPr>
            <a:lvl7pPr lvl="6"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7pPr>
            <a:lvl8pPr lvl="7"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8pPr>
            <a:lvl9pPr lvl="8" algn="ctr">
              <a:spcBef>
                <a:spcPts val="0"/>
              </a:spcBef>
              <a:spcAft>
                <a:spcPts val="0"/>
              </a:spcAft>
              <a:buClr>
                <a:srgbClr val="0A3087"/>
              </a:buClr>
              <a:buSzPts val="4200"/>
              <a:buFont typeface="Lato"/>
              <a:buNone/>
              <a:defRPr sz="4200">
                <a:solidFill>
                  <a:srgbClr val="0A3087"/>
                </a:solidFill>
                <a:latin typeface="Lato"/>
                <a:ea typeface="Lato"/>
                <a:cs typeface="Lato"/>
                <a:sym typeface="Lato"/>
              </a:defRPr>
            </a:lvl9pPr>
          </a:lstStyle>
          <a:p/>
        </p:txBody>
      </p:sp>
      <p:sp>
        <p:nvSpPr>
          <p:cNvPr id="62" name="Google Shape;62;p1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1pPr>
            <a:lvl2pPr lvl="1"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2pPr>
            <a:lvl3pPr lvl="2"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3pPr>
            <a:lvl4pPr lvl="3"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4pPr>
            <a:lvl5pPr lvl="4"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5pPr>
            <a:lvl6pPr lvl="5"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6pPr>
            <a:lvl7pPr lvl="6"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7pPr>
            <a:lvl8pPr lvl="7"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8pPr>
            <a:lvl9pPr lvl="8" algn="ctr">
              <a:lnSpc>
                <a:spcPct val="100000"/>
              </a:lnSpc>
              <a:spcBef>
                <a:spcPts val="0"/>
              </a:spcBef>
              <a:spcAft>
                <a:spcPts val="0"/>
              </a:spcAft>
              <a:buClr>
                <a:srgbClr val="0A3087"/>
              </a:buClr>
              <a:buSzPts val="2100"/>
              <a:buFont typeface="Lato"/>
              <a:buNone/>
              <a:defRPr sz="2100">
                <a:solidFill>
                  <a:srgbClr val="0A3087"/>
                </a:solidFill>
                <a:latin typeface="Lato"/>
                <a:ea typeface="Lato"/>
                <a:cs typeface="Lato"/>
                <a:sym typeface="Lato"/>
              </a:defRPr>
            </a:lvl9pPr>
          </a:lstStyle>
          <a:p/>
        </p:txBody>
      </p:sp>
      <p:sp>
        <p:nvSpPr>
          <p:cNvPr id="63" name="Google Shape;63;p1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Font typeface="Lato"/>
              <a:buChar char="●"/>
              <a:defRPr>
                <a:solidFill>
                  <a:schemeClr val="lt1"/>
                </a:solidFill>
                <a:latin typeface="Lato"/>
                <a:ea typeface="Lato"/>
                <a:cs typeface="Lato"/>
                <a:sym typeface="Lato"/>
              </a:defRPr>
            </a:lvl1pPr>
            <a:lvl2pPr indent="-317500" lvl="1" marL="914400">
              <a:spcBef>
                <a:spcPts val="0"/>
              </a:spcBef>
              <a:spcAft>
                <a:spcPts val="0"/>
              </a:spcAft>
              <a:buClr>
                <a:schemeClr val="lt1"/>
              </a:buClr>
              <a:buSzPts val="1400"/>
              <a:buFont typeface="Lato"/>
              <a:buChar char="○"/>
              <a:defRPr>
                <a:solidFill>
                  <a:schemeClr val="lt1"/>
                </a:solidFill>
                <a:latin typeface="Lato"/>
                <a:ea typeface="Lato"/>
                <a:cs typeface="Lato"/>
                <a:sym typeface="Lato"/>
              </a:defRPr>
            </a:lvl2pPr>
            <a:lvl3pPr indent="-317500" lvl="2" marL="1371600">
              <a:spcBef>
                <a:spcPts val="0"/>
              </a:spcBef>
              <a:spcAft>
                <a:spcPts val="0"/>
              </a:spcAft>
              <a:buClr>
                <a:schemeClr val="lt1"/>
              </a:buClr>
              <a:buSzPts val="1400"/>
              <a:buFont typeface="Lato"/>
              <a:buChar char="■"/>
              <a:defRPr>
                <a:solidFill>
                  <a:schemeClr val="lt1"/>
                </a:solidFill>
                <a:latin typeface="Lato"/>
                <a:ea typeface="Lato"/>
                <a:cs typeface="Lato"/>
                <a:sym typeface="Lato"/>
              </a:defRPr>
            </a:lvl3pPr>
            <a:lvl4pPr indent="-317500" lvl="3" marL="1828800">
              <a:spcBef>
                <a:spcPts val="0"/>
              </a:spcBef>
              <a:spcAft>
                <a:spcPts val="0"/>
              </a:spcAft>
              <a:buClr>
                <a:schemeClr val="lt1"/>
              </a:buClr>
              <a:buSzPts val="1400"/>
              <a:buFont typeface="Lato"/>
              <a:buChar char="●"/>
              <a:defRPr>
                <a:solidFill>
                  <a:schemeClr val="lt1"/>
                </a:solidFill>
                <a:latin typeface="Lato"/>
                <a:ea typeface="Lato"/>
                <a:cs typeface="Lato"/>
                <a:sym typeface="Lato"/>
              </a:defRPr>
            </a:lvl4pPr>
            <a:lvl5pPr indent="-317500" lvl="4" marL="2286000">
              <a:spcBef>
                <a:spcPts val="0"/>
              </a:spcBef>
              <a:spcAft>
                <a:spcPts val="0"/>
              </a:spcAft>
              <a:buClr>
                <a:schemeClr val="lt1"/>
              </a:buClr>
              <a:buSzPts val="1400"/>
              <a:buFont typeface="Lato"/>
              <a:buChar char="○"/>
              <a:defRPr>
                <a:solidFill>
                  <a:schemeClr val="lt1"/>
                </a:solidFill>
                <a:latin typeface="Lato"/>
                <a:ea typeface="Lato"/>
                <a:cs typeface="Lato"/>
                <a:sym typeface="Lato"/>
              </a:defRPr>
            </a:lvl5pPr>
            <a:lvl6pPr indent="-317500" lvl="5" marL="2743200">
              <a:spcBef>
                <a:spcPts val="0"/>
              </a:spcBef>
              <a:spcAft>
                <a:spcPts val="0"/>
              </a:spcAft>
              <a:buClr>
                <a:schemeClr val="lt1"/>
              </a:buClr>
              <a:buSzPts val="1400"/>
              <a:buFont typeface="Lato"/>
              <a:buChar char="■"/>
              <a:defRPr>
                <a:solidFill>
                  <a:schemeClr val="lt1"/>
                </a:solidFill>
                <a:latin typeface="Lato"/>
                <a:ea typeface="Lato"/>
                <a:cs typeface="Lato"/>
                <a:sym typeface="Lato"/>
              </a:defRPr>
            </a:lvl6pPr>
            <a:lvl7pPr indent="-317500" lvl="6" marL="3200400">
              <a:spcBef>
                <a:spcPts val="0"/>
              </a:spcBef>
              <a:spcAft>
                <a:spcPts val="0"/>
              </a:spcAft>
              <a:buClr>
                <a:schemeClr val="lt1"/>
              </a:buClr>
              <a:buSzPts val="1400"/>
              <a:buFont typeface="Lato"/>
              <a:buChar char="●"/>
              <a:defRPr>
                <a:solidFill>
                  <a:schemeClr val="lt1"/>
                </a:solidFill>
                <a:latin typeface="Lato"/>
                <a:ea typeface="Lato"/>
                <a:cs typeface="Lato"/>
                <a:sym typeface="Lato"/>
              </a:defRPr>
            </a:lvl7pPr>
            <a:lvl8pPr indent="-317500" lvl="7" marL="3657600">
              <a:spcBef>
                <a:spcPts val="0"/>
              </a:spcBef>
              <a:spcAft>
                <a:spcPts val="0"/>
              </a:spcAft>
              <a:buClr>
                <a:schemeClr val="lt1"/>
              </a:buClr>
              <a:buSzPts val="1400"/>
              <a:buFont typeface="Lato"/>
              <a:buChar char="○"/>
              <a:defRPr>
                <a:solidFill>
                  <a:schemeClr val="lt1"/>
                </a:solidFill>
                <a:latin typeface="Lato"/>
                <a:ea typeface="Lato"/>
                <a:cs typeface="Lato"/>
                <a:sym typeface="Lato"/>
              </a:defRPr>
            </a:lvl8pPr>
            <a:lvl9pPr indent="-317500" lvl="8" marL="4114800">
              <a:spcBef>
                <a:spcPts val="0"/>
              </a:spcBef>
              <a:spcAft>
                <a:spcPts val="0"/>
              </a:spcAft>
              <a:buClr>
                <a:schemeClr val="lt1"/>
              </a:buClr>
              <a:buSzPts val="1400"/>
              <a:buFont typeface="Lato"/>
              <a:buChar char="■"/>
              <a:defRPr>
                <a:solidFill>
                  <a:schemeClr val="lt1"/>
                </a:solidFill>
                <a:latin typeface="Lato"/>
                <a:ea typeface="Lato"/>
                <a:cs typeface="Lato"/>
                <a:sym typeface="Lato"/>
              </a:defRPr>
            </a:lvl9pPr>
          </a:lstStyle>
          <a:p/>
        </p:txBody>
      </p:sp>
      <p:sp>
        <p:nvSpPr>
          <p:cNvPr id="64" name="Google Shape;6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3F5F9"/>
        </a:solidFill>
      </p:bgPr>
    </p:bg>
    <p:spTree>
      <p:nvGrpSpPr>
        <p:cNvPr id="65" name="Shape 65"/>
        <p:cNvGrpSpPr/>
        <p:nvPr/>
      </p:nvGrpSpPr>
      <p:grpSpPr>
        <a:xfrm>
          <a:off x="0" y="0"/>
          <a:ext cx="0" cy="0"/>
          <a:chOff x="0" y="0"/>
          <a:chExt cx="0" cy="0"/>
        </a:xfrm>
      </p:grpSpPr>
      <p:pic>
        <p:nvPicPr>
          <p:cNvPr id="66" name="Google Shape;66;p12"/>
          <p:cNvPicPr preferRelativeResize="0"/>
          <p:nvPr/>
        </p:nvPicPr>
        <p:blipFill>
          <a:blip r:embed="rId2">
            <a:alphaModFix/>
          </a:blip>
          <a:stretch>
            <a:fillRect/>
          </a:stretch>
        </p:blipFill>
        <p:spPr>
          <a:xfrm>
            <a:off x="311700" y="0"/>
            <a:ext cx="9144003" cy="5143501"/>
          </a:xfrm>
          <a:prstGeom prst="rect">
            <a:avLst/>
          </a:prstGeom>
          <a:noFill/>
          <a:ln>
            <a:noFill/>
          </a:ln>
        </p:spPr>
      </p:pic>
      <p:sp>
        <p:nvSpPr>
          <p:cNvPr id="67" name="Google Shape;67;p1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rgbClr val="0A3087"/>
              </a:buClr>
              <a:buSzPts val="1800"/>
              <a:buFont typeface="Lato"/>
              <a:buNone/>
              <a:defRPr b="1">
                <a:solidFill>
                  <a:srgbClr val="0A3087"/>
                </a:solidFill>
                <a:latin typeface="Lato"/>
                <a:ea typeface="Lato"/>
                <a:cs typeface="Lato"/>
                <a:sym typeface="Lato"/>
              </a:defRPr>
            </a:lvl1pPr>
          </a:lstStyle>
          <a:p/>
        </p:txBody>
      </p:sp>
      <p:sp>
        <p:nvSpPr>
          <p:cNvPr id="68" name="Google Shape;6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3F5F9"/>
        </a:solidFill>
      </p:bgPr>
    </p:bg>
    <p:spTree>
      <p:nvGrpSpPr>
        <p:cNvPr id="69" name="Shape 69"/>
        <p:cNvGrpSpPr/>
        <p:nvPr/>
      </p:nvGrpSpPr>
      <p:grpSpPr>
        <a:xfrm>
          <a:off x="0" y="0"/>
          <a:ext cx="0" cy="0"/>
          <a:chOff x="0" y="0"/>
          <a:chExt cx="0" cy="0"/>
        </a:xfrm>
      </p:grpSpPr>
      <p:sp>
        <p:nvSpPr>
          <p:cNvPr id="70" name="Google Shape;70;p1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A3087"/>
              </a:buClr>
              <a:buSzPts val="12000"/>
              <a:buFont typeface="Lato Black"/>
              <a:buNone/>
              <a:defRPr sz="12000">
                <a:solidFill>
                  <a:srgbClr val="0A3087"/>
                </a:solidFill>
                <a:latin typeface="Lato Black"/>
                <a:ea typeface="Lato Black"/>
                <a:cs typeface="Lato Black"/>
                <a:sym typeface="Lato Black"/>
              </a:defRPr>
            </a:lvl1pPr>
            <a:lvl2pPr lvl="1" algn="ctr">
              <a:spcBef>
                <a:spcPts val="0"/>
              </a:spcBef>
              <a:spcAft>
                <a:spcPts val="0"/>
              </a:spcAft>
              <a:buSzPts val="12000"/>
              <a:buFont typeface="Lato Black"/>
              <a:buNone/>
              <a:defRPr sz="12000">
                <a:latin typeface="Lato Black"/>
                <a:ea typeface="Lato Black"/>
                <a:cs typeface="Lato Black"/>
                <a:sym typeface="Lato Black"/>
              </a:defRPr>
            </a:lvl2pPr>
            <a:lvl3pPr lvl="2" algn="ctr">
              <a:spcBef>
                <a:spcPts val="0"/>
              </a:spcBef>
              <a:spcAft>
                <a:spcPts val="0"/>
              </a:spcAft>
              <a:buSzPts val="12000"/>
              <a:buFont typeface="Lato Black"/>
              <a:buNone/>
              <a:defRPr sz="12000">
                <a:latin typeface="Lato Black"/>
                <a:ea typeface="Lato Black"/>
                <a:cs typeface="Lato Black"/>
                <a:sym typeface="Lato Black"/>
              </a:defRPr>
            </a:lvl3pPr>
            <a:lvl4pPr lvl="3" algn="ctr">
              <a:spcBef>
                <a:spcPts val="0"/>
              </a:spcBef>
              <a:spcAft>
                <a:spcPts val="0"/>
              </a:spcAft>
              <a:buSzPts val="12000"/>
              <a:buFont typeface="Lato Black"/>
              <a:buNone/>
              <a:defRPr sz="12000">
                <a:latin typeface="Lato Black"/>
                <a:ea typeface="Lato Black"/>
                <a:cs typeface="Lato Black"/>
                <a:sym typeface="Lato Black"/>
              </a:defRPr>
            </a:lvl4pPr>
            <a:lvl5pPr lvl="4" algn="ctr">
              <a:spcBef>
                <a:spcPts val="0"/>
              </a:spcBef>
              <a:spcAft>
                <a:spcPts val="0"/>
              </a:spcAft>
              <a:buSzPts val="12000"/>
              <a:buFont typeface="Lato Black"/>
              <a:buNone/>
              <a:defRPr sz="12000">
                <a:latin typeface="Lato Black"/>
                <a:ea typeface="Lato Black"/>
                <a:cs typeface="Lato Black"/>
                <a:sym typeface="Lato Black"/>
              </a:defRPr>
            </a:lvl5pPr>
            <a:lvl6pPr lvl="5" algn="ctr">
              <a:spcBef>
                <a:spcPts val="0"/>
              </a:spcBef>
              <a:spcAft>
                <a:spcPts val="0"/>
              </a:spcAft>
              <a:buSzPts val="12000"/>
              <a:buFont typeface="Lato Black"/>
              <a:buNone/>
              <a:defRPr sz="12000">
                <a:latin typeface="Lato Black"/>
                <a:ea typeface="Lato Black"/>
                <a:cs typeface="Lato Black"/>
                <a:sym typeface="Lato Black"/>
              </a:defRPr>
            </a:lvl6pPr>
            <a:lvl7pPr lvl="6" algn="ctr">
              <a:spcBef>
                <a:spcPts val="0"/>
              </a:spcBef>
              <a:spcAft>
                <a:spcPts val="0"/>
              </a:spcAft>
              <a:buSzPts val="12000"/>
              <a:buFont typeface="Lato Black"/>
              <a:buNone/>
              <a:defRPr sz="12000">
                <a:latin typeface="Lato Black"/>
                <a:ea typeface="Lato Black"/>
                <a:cs typeface="Lato Black"/>
                <a:sym typeface="Lato Black"/>
              </a:defRPr>
            </a:lvl7pPr>
            <a:lvl8pPr lvl="7" algn="ctr">
              <a:spcBef>
                <a:spcPts val="0"/>
              </a:spcBef>
              <a:spcAft>
                <a:spcPts val="0"/>
              </a:spcAft>
              <a:buSzPts val="12000"/>
              <a:buFont typeface="Lato Black"/>
              <a:buNone/>
              <a:defRPr sz="12000">
                <a:latin typeface="Lato Black"/>
                <a:ea typeface="Lato Black"/>
                <a:cs typeface="Lato Black"/>
                <a:sym typeface="Lato Black"/>
              </a:defRPr>
            </a:lvl8pPr>
            <a:lvl9pPr lvl="8" algn="ctr">
              <a:spcBef>
                <a:spcPts val="0"/>
              </a:spcBef>
              <a:spcAft>
                <a:spcPts val="0"/>
              </a:spcAft>
              <a:buSzPts val="12000"/>
              <a:buFont typeface="Lato Black"/>
              <a:buNone/>
              <a:defRPr sz="12000">
                <a:latin typeface="Lato Black"/>
                <a:ea typeface="Lato Black"/>
                <a:cs typeface="Lato Black"/>
                <a:sym typeface="Lato Black"/>
              </a:defRPr>
            </a:lvl9pPr>
          </a:lstStyle>
          <a:p>
            <a:r>
              <a:t>xx%</a:t>
            </a:r>
          </a:p>
        </p:txBody>
      </p:sp>
      <p:sp>
        <p:nvSpPr>
          <p:cNvPr id="71" name="Google Shape;71;p1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rgbClr val="0A3087"/>
              </a:buClr>
              <a:buSzPts val="1800"/>
              <a:buFont typeface="Lato"/>
              <a:buChar char="●"/>
              <a:defRPr>
                <a:solidFill>
                  <a:srgbClr val="0A3087"/>
                </a:solidFill>
                <a:latin typeface="Lato"/>
                <a:ea typeface="Lato"/>
                <a:cs typeface="Lato"/>
                <a:sym typeface="Lato"/>
              </a:defRPr>
            </a:lvl1pPr>
            <a:lvl2pPr indent="-317500" lvl="1" marL="9144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2pPr>
            <a:lvl3pPr indent="-317500" lvl="2" marL="13716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3pPr>
            <a:lvl4pPr indent="-317500" lvl="3" marL="18288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4pPr>
            <a:lvl5pPr indent="-317500" lvl="4" marL="22860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5pPr>
            <a:lvl6pPr indent="-317500" lvl="5" marL="27432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6pPr>
            <a:lvl7pPr indent="-317500" lvl="6" marL="32004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7pPr>
            <a:lvl8pPr indent="-317500" lvl="7" marL="36576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8pPr>
            <a:lvl9pPr indent="-317500" lvl="8" marL="41148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9pPr>
          </a:lstStyle>
          <a:p/>
        </p:txBody>
      </p:sp>
      <p:sp>
        <p:nvSpPr>
          <p:cNvPr id="72" name="Google Shape;7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bg>
      <p:bgPr>
        <a:solidFill>
          <a:srgbClr val="F3F5F9"/>
        </a:solidFill>
      </p:bgPr>
    </p:bg>
    <p:spTree>
      <p:nvGrpSpPr>
        <p:cNvPr id="73" name="Shape 73"/>
        <p:cNvGrpSpPr/>
        <p:nvPr/>
      </p:nvGrpSpPr>
      <p:grpSpPr>
        <a:xfrm>
          <a:off x="0" y="0"/>
          <a:ext cx="0" cy="0"/>
          <a:chOff x="0" y="0"/>
          <a:chExt cx="0" cy="0"/>
        </a:xfrm>
      </p:grpSpPr>
      <p:sp>
        <p:nvSpPr>
          <p:cNvPr id="74" name="Google Shape;74;p1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FF7400"/>
              </a:buClr>
              <a:buSzPts val="12000"/>
              <a:buFont typeface="Lato Black"/>
              <a:buNone/>
              <a:defRPr sz="12000">
                <a:solidFill>
                  <a:srgbClr val="FF7400"/>
                </a:solidFill>
                <a:latin typeface="Lato Black"/>
                <a:ea typeface="Lato Black"/>
                <a:cs typeface="Lato Black"/>
                <a:sym typeface="Lato Black"/>
              </a:defRPr>
            </a:lvl1pPr>
            <a:lvl2pPr lvl="1" algn="ctr">
              <a:spcBef>
                <a:spcPts val="0"/>
              </a:spcBef>
              <a:spcAft>
                <a:spcPts val="0"/>
              </a:spcAft>
              <a:buSzPts val="12000"/>
              <a:buFont typeface="Lato Black"/>
              <a:buNone/>
              <a:defRPr sz="12000">
                <a:latin typeface="Lato Black"/>
                <a:ea typeface="Lato Black"/>
                <a:cs typeface="Lato Black"/>
                <a:sym typeface="Lato Black"/>
              </a:defRPr>
            </a:lvl2pPr>
            <a:lvl3pPr lvl="2" algn="ctr">
              <a:spcBef>
                <a:spcPts val="0"/>
              </a:spcBef>
              <a:spcAft>
                <a:spcPts val="0"/>
              </a:spcAft>
              <a:buSzPts val="12000"/>
              <a:buFont typeface="Lato Black"/>
              <a:buNone/>
              <a:defRPr sz="12000">
                <a:latin typeface="Lato Black"/>
                <a:ea typeface="Lato Black"/>
                <a:cs typeface="Lato Black"/>
                <a:sym typeface="Lato Black"/>
              </a:defRPr>
            </a:lvl3pPr>
            <a:lvl4pPr lvl="3" algn="ctr">
              <a:spcBef>
                <a:spcPts val="0"/>
              </a:spcBef>
              <a:spcAft>
                <a:spcPts val="0"/>
              </a:spcAft>
              <a:buSzPts val="12000"/>
              <a:buFont typeface="Lato Black"/>
              <a:buNone/>
              <a:defRPr sz="12000">
                <a:latin typeface="Lato Black"/>
                <a:ea typeface="Lato Black"/>
                <a:cs typeface="Lato Black"/>
                <a:sym typeface="Lato Black"/>
              </a:defRPr>
            </a:lvl4pPr>
            <a:lvl5pPr lvl="4" algn="ctr">
              <a:spcBef>
                <a:spcPts val="0"/>
              </a:spcBef>
              <a:spcAft>
                <a:spcPts val="0"/>
              </a:spcAft>
              <a:buSzPts val="12000"/>
              <a:buFont typeface="Lato Black"/>
              <a:buNone/>
              <a:defRPr sz="12000">
                <a:latin typeface="Lato Black"/>
                <a:ea typeface="Lato Black"/>
                <a:cs typeface="Lato Black"/>
                <a:sym typeface="Lato Black"/>
              </a:defRPr>
            </a:lvl5pPr>
            <a:lvl6pPr lvl="5" algn="ctr">
              <a:spcBef>
                <a:spcPts val="0"/>
              </a:spcBef>
              <a:spcAft>
                <a:spcPts val="0"/>
              </a:spcAft>
              <a:buSzPts val="12000"/>
              <a:buFont typeface="Lato Black"/>
              <a:buNone/>
              <a:defRPr sz="12000">
                <a:latin typeface="Lato Black"/>
                <a:ea typeface="Lato Black"/>
                <a:cs typeface="Lato Black"/>
                <a:sym typeface="Lato Black"/>
              </a:defRPr>
            </a:lvl6pPr>
            <a:lvl7pPr lvl="6" algn="ctr">
              <a:spcBef>
                <a:spcPts val="0"/>
              </a:spcBef>
              <a:spcAft>
                <a:spcPts val="0"/>
              </a:spcAft>
              <a:buSzPts val="12000"/>
              <a:buFont typeface="Lato Black"/>
              <a:buNone/>
              <a:defRPr sz="12000">
                <a:latin typeface="Lato Black"/>
                <a:ea typeface="Lato Black"/>
                <a:cs typeface="Lato Black"/>
                <a:sym typeface="Lato Black"/>
              </a:defRPr>
            </a:lvl7pPr>
            <a:lvl8pPr lvl="7" algn="ctr">
              <a:spcBef>
                <a:spcPts val="0"/>
              </a:spcBef>
              <a:spcAft>
                <a:spcPts val="0"/>
              </a:spcAft>
              <a:buSzPts val="12000"/>
              <a:buFont typeface="Lato Black"/>
              <a:buNone/>
              <a:defRPr sz="12000">
                <a:latin typeface="Lato Black"/>
                <a:ea typeface="Lato Black"/>
                <a:cs typeface="Lato Black"/>
                <a:sym typeface="Lato Black"/>
              </a:defRPr>
            </a:lvl8pPr>
            <a:lvl9pPr lvl="8" algn="ctr">
              <a:spcBef>
                <a:spcPts val="0"/>
              </a:spcBef>
              <a:spcAft>
                <a:spcPts val="0"/>
              </a:spcAft>
              <a:buSzPts val="12000"/>
              <a:buFont typeface="Lato Black"/>
              <a:buNone/>
              <a:defRPr sz="12000">
                <a:latin typeface="Lato Black"/>
                <a:ea typeface="Lato Black"/>
                <a:cs typeface="Lato Black"/>
                <a:sym typeface="Lato Black"/>
              </a:defRPr>
            </a:lvl9pPr>
          </a:lstStyle>
          <a:p>
            <a:r>
              <a:t>xx%</a:t>
            </a:r>
          </a:p>
        </p:txBody>
      </p:sp>
      <p:sp>
        <p:nvSpPr>
          <p:cNvPr id="75" name="Google Shape;75;p1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rgbClr val="0A3087"/>
              </a:buClr>
              <a:buSzPts val="1800"/>
              <a:buFont typeface="Lato"/>
              <a:buChar char="●"/>
              <a:defRPr>
                <a:solidFill>
                  <a:srgbClr val="0A3087"/>
                </a:solidFill>
                <a:latin typeface="Lato"/>
                <a:ea typeface="Lato"/>
                <a:cs typeface="Lato"/>
                <a:sym typeface="Lato"/>
              </a:defRPr>
            </a:lvl1pPr>
            <a:lvl2pPr indent="-317500" lvl="1" marL="9144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2pPr>
            <a:lvl3pPr indent="-317500" lvl="2" marL="13716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3pPr>
            <a:lvl4pPr indent="-317500" lvl="3" marL="18288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4pPr>
            <a:lvl5pPr indent="-317500" lvl="4" marL="22860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5pPr>
            <a:lvl6pPr indent="-317500" lvl="5" marL="27432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6pPr>
            <a:lvl7pPr indent="-317500" lvl="6" marL="32004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7pPr>
            <a:lvl8pPr indent="-317500" lvl="7" marL="36576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8pPr>
            <a:lvl9pPr indent="-317500" lvl="8" marL="4114800" algn="ctr">
              <a:spcBef>
                <a:spcPts val="0"/>
              </a:spcBef>
              <a:spcAft>
                <a:spcPts val="0"/>
              </a:spcAft>
              <a:buClr>
                <a:srgbClr val="0A3087"/>
              </a:buClr>
              <a:buSzPts val="1400"/>
              <a:buFont typeface="Lato"/>
              <a:buChar char="■"/>
              <a:defRPr>
                <a:solidFill>
                  <a:srgbClr val="0A3087"/>
                </a:solidFill>
                <a:latin typeface="Lato"/>
                <a:ea typeface="Lato"/>
                <a:cs typeface="Lato"/>
                <a:sym typeface="Lato"/>
              </a:defRPr>
            </a:lvl9pPr>
          </a:lstStyle>
          <a:p/>
        </p:txBody>
      </p:sp>
      <p:sp>
        <p:nvSpPr>
          <p:cNvPr id="76" name="Google Shape;76;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3F5F9"/>
        </a:solidFill>
      </p:bgPr>
    </p:bg>
    <p:spTree>
      <p:nvGrpSpPr>
        <p:cNvPr id="77" name="Shape 77"/>
        <p:cNvGrpSpPr/>
        <p:nvPr/>
      </p:nvGrpSpPr>
      <p:grpSpPr>
        <a:xfrm>
          <a:off x="0" y="0"/>
          <a:ext cx="0" cy="0"/>
          <a:chOff x="0" y="0"/>
          <a:chExt cx="0" cy="0"/>
        </a:xfrm>
      </p:grpSpPr>
      <p:sp>
        <p:nvSpPr>
          <p:cNvPr id="78" name="Google Shape;78;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0A3087"/>
        </a:solidFill>
      </p:bgPr>
    </p:bg>
    <p:spTree>
      <p:nvGrpSpPr>
        <p:cNvPr id="79" name="Shape 79"/>
        <p:cNvGrpSpPr/>
        <p:nvPr/>
      </p:nvGrpSpPr>
      <p:grpSpPr>
        <a:xfrm>
          <a:off x="0" y="0"/>
          <a:ext cx="0" cy="0"/>
          <a:chOff x="0" y="0"/>
          <a:chExt cx="0" cy="0"/>
        </a:xfrm>
      </p:grpSpPr>
      <p:sp>
        <p:nvSpPr>
          <p:cNvPr id="80" name="Google Shape;8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BLANK_1_1">
    <p:bg>
      <p:bgPr>
        <a:solidFill>
          <a:srgbClr val="FF7400"/>
        </a:solidFill>
      </p:bgPr>
    </p:bg>
    <p:spTree>
      <p:nvGrpSpPr>
        <p:cNvPr id="81" name="Shape 81"/>
        <p:cNvGrpSpPr/>
        <p:nvPr/>
      </p:nvGrpSpPr>
      <p:grpSpPr>
        <a:xfrm>
          <a:off x="0" y="0"/>
          <a:ext cx="0" cy="0"/>
          <a:chOff x="0" y="0"/>
          <a:chExt cx="0" cy="0"/>
        </a:xfrm>
      </p:grpSpPr>
      <p:sp>
        <p:nvSpPr>
          <p:cNvPr id="82" name="Google Shape;8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files.elsa.org/SC/ELSADelegations/ELSA_Delegations_Selection_Criteria_2324.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files.elsa.org/SC/ELSADelegations/Guidelines/23-24/Examples_of_Motivation_Letters_ELSA_Delegations_2324.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ctrTitle"/>
          </p:nvPr>
        </p:nvSpPr>
        <p:spPr>
          <a:xfrm>
            <a:off x="311700" y="1447425"/>
            <a:ext cx="5118300" cy="14190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ELSA Delegations Selection process</a:t>
            </a:r>
            <a:endParaRPr/>
          </a:p>
        </p:txBody>
      </p:sp>
      <p:sp>
        <p:nvSpPr>
          <p:cNvPr id="88" name="Google Shape;88;p18"/>
          <p:cNvSpPr txBox="1"/>
          <p:nvPr>
            <p:ph idx="1" type="subTitle"/>
          </p:nvPr>
        </p:nvSpPr>
        <p:spPr>
          <a:xfrm>
            <a:off x="311700" y="2903475"/>
            <a:ext cx="49149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Editable version for National Groups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39285"/>
              <a:buFont typeface="Arial"/>
              <a:buNone/>
            </a:pPr>
            <a:r>
              <a:rPr lang="en-GB">
                <a:solidFill>
                  <a:srgbClr val="FF7400"/>
                </a:solidFill>
              </a:rPr>
              <a:t>What is this presentation about?</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GB" sz="2025">
                <a:solidFill>
                  <a:schemeClr val="dk2"/>
                </a:solidFill>
              </a:rPr>
              <a:t>This presentation has been made for National and Local S&amp;C officers to use as a tool to educate themselves and others about the selection process for ELSA Delegations. This presentation has been made based on internal trainings given to officers about the selection process. It can also be used in events directed to members, however the presentation does not have any basic introduction into ELSA Delegations as a project. So if it is used in member events, the officer using it is highly encouraged to add that information.</a:t>
            </a:r>
            <a:endParaRPr sz="2025">
              <a:solidFill>
                <a:schemeClr val="dk2"/>
              </a:solidFill>
            </a:endParaRPr>
          </a:p>
          <a:p>
            <a:pPr indent="0" lvl="0" marL="0" rtl="0" algn="l">
              <a:spcBef>
                <a:spcPts val="1200"/>
              </a:spcBef>
              <a:spcAft>
                <a:spcPts val="0"/>
              </a:spcAft>
              <a:buNone/>
            </a:pPr>
            <a:r>
              <a:rPr lang="en-GB" sz="2025">
                <a:solidFill>
                  <a:schemeClr val="dk2"/>
                </a:solidFill>
              </a:rPr>
              <a:t>This presentation can be used as is or can be edited to suit the needs of National Groups.</a:t>
            </a:r>
            <a:endParaRPr sz="2025">
              <a:solidFill>
                <a:schemeClr val="dk2"/>
              </a:solidFill>
            </a:endParaRPr>
          </a:p>
          <a:p>
            <a:pPr indent="0" lvl="0" marL="0" rtl="0" algn="l">
              <a:spcBef>
                <a:spcPts val="1200"/>
              </a:spcBef>
              <a:spcAft>
                <a:spcPts val="0"/>
              </a:spcAft>
              <a:buClr>
                <a:schemeClr val="dk2"/>
              </a:buClr>
              <a:buSzPct val="54300"/>
              <a:buFont typeface="Arial"/>
              <a:buNone/>
            </a:pPr>
            <a:r>
              <a:rPr lang="en-GB" sz="2025">
                <a:solidFill>
                  <a:schemeClr val="dk2"/>
                </a:solidFill>
              </a:rPr>
              <a:t>In every slide there are notes explaining the slide to give more context about the content of it.</a:t>
            </a:r>
            <a:endParaRPr sz="2407">
              <a:solidFill>
                <a:schemeClr val="dk2"/>
              </a:solidFill>
            </a:endParaRPr>
          </a:p>
          <a:p>
            <a:pPr indent="0" lvl="0" marL="0" rtl="0" algn="l">
              <a:spcBef>
                <a:spcPts val="1200"/>
              </a:spcBef>
              <a:spcAft>
                <a:spcPts val="1200"/>
              </a:spcAft>
              <a:buClr>
                <a:schemeClr val="dk2"/>
              </a:buClr>
              <a:buSzPct val="61111"/>
              <a:buFont typeface="Arial"/>
              <a:buNone/>
            </a:pPr>
            <a:r>
              <a:t/>
            </a:r>
            <a:endParaRPr>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39285"/>
              <a:buFont typeface="Arial"/>
              <a:buNone/>
            </a:pPr>
            <a:r>
              <a:rPr lang="en-GB">
                <a:solidFill>
                  <a:srgbClr val="FF7400"/>
                </a:solidFill>
              </a:rPr>
              <a:t>What is this presentation about?</a:t>
            </a:r>
            <a:endParaRPr/>
          </a:p>
        </p:txBody>
      </p:sp>
      <p:sp>
        <p:nvSpPr>
          <p:cNvPr id="100" name="Google Shape;100;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GB">
                <a:solidFill>
                  <a:schemeClr val="dk2"/>
                </a:solidFill>
              </a:rPr>
              <a:t>If you have any questions about the slide show please contact the ELSA Delegations team. </a:t>
            </a:r>
            <a:endParaRPr/>
          </a:p>
          <a:p>
            <a:pPr indent="0" lvl="0" marL="0" rtl="0" algn="l">
              <a:spcBef>
                <a:spcPts val="1200"/>
              </a:spcBef>
              <a:spcAft>
                <a:spcPts val="0"/>
              </a:spcAft>
              <a:buNone/>
            </a:pPr>
            <a:r>
              <a:rPr lang="en-GB">
                <a:solidFill>
                  <a:schemeClr val="dk2"/>
                </a:solidFill>
              </a:rPr>
              <a:t>Created by (24/25):</a:t>
            </a:r>
            <a:endParaRPr b="1" sz="1200">
              <a:solidFill>
                <a:schemeClr val="dk2"/>
              </a:solidFill>
              <a:latin typeface="Garamond"/>
              <a:ea typeface="Garamond"/>
              <a:cs typeface="Garamond"/>
              <a:sym typeface="Garamond"/>
            </a:endParaRPr>
          </a:p>
          <a:p>
            <a:pPr indent="0" lvl="0" marL="0" rtl="0" algn="l">
              <a:spcBef>
                <a:spcPts val="1200"/>
              </a:spcBef>
              <a:spcAft>
                <a:spcPts val="0"/>
              </a:spcAft>
              <a:buNone/>
            </a:pPr>
            <a:r>
              <a:rPr b="1" lang="en-GB" sz="1200">
                <a:solidFill>
                  <a:schemeClr val="dk2"/>
                </a:solidFill>
                <a:latin typeface="Garamond"/>
                <a:ea typeface="Garamond"/>
                <a:cs typeface="Garamond"/>
                <a:sym typeface="Garamond"/>
              </a:rPr>
              <a:t>	</a:t>
            </a:r>
            <a:endParaRPr b="1" sz="1200">
              <a:solidFill>
                <a:schemeClr val="dk2"/>
              </a:solidFill>
              <a:latin typeface="Garamond"/>
              <a:ea typeface="Garamond"/>
              <a:cs typeface="Garamond"/>
              <a:sym typeface="Garamond"/>
            </a:endParaRPr>
          </a:p>
          <a:p>
            <a:pPr indent="0" lvl="0" marL="0" rtl="0" algn="l">
              <a:spcBef>
                <a:spcPts val="1200"/>
              </a:spcBef>
              <a:spcAft>
                <a:spcPts val="1200"/>
              </a:spcAft>
              <a:buNone/>
            </a:pPr>
            <a:r>
              <a:t/>
            </a:r>
            <a:endParaRPr b="1" sz="1200">
              <a:solidFill>
                <a:schemeClr val="dk2"/>
              </a:solidFill>
              <a:latin typeface="Garamond"/>
              <a:ea typeface="Garamond"/>
              <a:cs typeface="Garamond"/>
              <a:sym typeface="Garamond"/>
            </a:endParaRPr>
          </a:p>
        </p:txBody>
      </p:sp>
      <p:sp>
        <p:nvSpPr>
          <p:cNvPr id="101" name="Google Shape;101;p20"/>
          <p:cNvSpPr txBox="1"/>
          <p:nvPr/>
        </p:nvSpPr>
        <p:spPr>
          <a:xfrm>
            <a:off x="1083900" y="2715075"/>
            <a:ext cx="3488100" cy="136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dk2"/>
                </a:solidFill>
                <a:latin typeface="Lato"/>
                <a:ea typeface="Lato"/>
                <a:cs typeface="Lato"/>
                <a:sym typeface="Lato"/>
              </a:rPr>
              <a:t>Iina Ryynänen</a:t>
            </a:r>
            <a:endParaRPr sz="18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0" lvl="0" marL="0" rtl="0" algn="ctr">
              <a:spcBef>
                <a:spcPts val="0"/>
              </a:spcBef>
              <a:spcAft>
                <a:spcPts val="0"/>
              </a:spcAft>
              <a:buNone/>
            </a:pPr>
            <a:r>
              <a:rPr lang="en-GB" sz="1800">
                <a:solidFill>
                  <a:schemeClr val="dk2"/>
                </a:solidFill>
                <a:latin typeface="Lato"/>
                <a:ea typeface="Lato"/>
                <a:cs typeface="Lato"/>
                <a:sym typeface="Lato"/>
              </a:rPr>
              <a:t>Assistant for ELSA Delegations of ELSA International 24/25</a:t>
            </a:r>
            <a:endParaRPr sz="1800">
              <a:solidFill>
                <a:schemeClr val="dk2"/>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ctrTitle"/>
          </p:nvPr>
        </p:nvSpPr>
        <p:spPr>
          <a:xfrm>
            <a:off x="285975" y="1862250"/>
            <a:ext cx="5349900" cy="14190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Selection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Selection Criteria</a:t>
            </a:r>
            <a:endParaRPr sz="2820"/>
          </a:p>
        </p:txBody>
      </p:sp>
      <p:sp>
        <p:nvSpPr>
          <p:cNvPr id="112" name="Google Shape;11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800"/>
              </a:spcBef>
              <a:spcAft>
                <a:spcPts val="0"/>
              </a:spcAft>
              <a:buClr>
                <a:schemeClr val="dk2"/>
              </a:buClr>
              <a:buSzPts val="1100"/>
              <a:buFont typeface="Arial"/>
              <a:buNone/>
            </a:pPr>
            <a:r>
              <a:rPr lang="en-GB" sz="2000">
                <a:solidFill>
                  <a:srgbClr val="0A3087"/>
                </a:solidFill>
              </a:rPr>
              <a:t>Formal criteria: </a:t>
            </a:r>
            <a:endParaRPr sz="2000">
              <a:solidFill>
                <a:srgbClr val="0A3087"/>
              </a:solidFill>
            </a:endParaRPr>
          </a:p>
          <a:p>
            <a:pPr indent="-355600" lvl="0" marL="914400" rtl="0" algn="l">
              <a:lnSpc>
                <a:spcPct val="115000"/>
              </a:lnSpc>
              <a:spcBef>
                <a:spcPts val="800"/>
              </a:spcBef>
              <a:spcAft>
                <a:spcPts val="0"/>
              </a:spcAft>
              <a:buClr>
                <a:srgbClr val="0A3087"/>
              </a:buClr>
              <a:buSzPts val="2000"/>
              <a:buAutoNum type="arabicPeriod"/>
            </a:pPr>
            <a:r>
              <a:rPr b="1" lang="en-GB" sz="2000">
                <a:solidFill>
                  <a:srgbClr val="0A3087"/>
                </a:solidFill>
              </a:rPr>
              <a:t>Meet the deadline </a:t>
            </a:r>
            <a:endParaRPr b="1" sz="2000">
              <a:solidFill>
                <a:srgbClr val="0A3087"/>
              </a:solidFill>
            </a:endParaRPr>
          </a:p>
          <a:p>
            <a:pPr indent="-355600" lvl="0" marL="914400" rtl="0" algn="l">
              <a:lnSpc>
                <a:spcPct val="115000"/>
              </a:lnSpc>
              <a:spcBef>
                <a:spcPts val="0"/>
              </a:spcBef>
              <a:spcAft>
                <a:spcPts val="0"/>
              </a:spcAft>
              <a:buClr>
                <a:srgbClr val="0A3087"/>
              </a:buClr>
              <a:buSzPts val="2000"/>
              <a:buAutoNum type="arabicPeriod"/>
            </a:pPr>
            <a:r>
              <a:rPr b="1" lang="en-GB" sz="2000">
                <a:solidFill>
                  <a:srgbClr val="0A3087"/>
                </a:solidFill>
              </a:rPr>
              <a:t>All required fields are fulfilled</a:t>
            </a:r>
            <a:r>
              <a:rPr b="1" lang="en-GB" sz="2000">
                <a:solidFill>
                  <a:srgbClr val="0A3087"/>
                </a:solidFill>
              </a:rPr>
              <a:t>			</a:t>
            </a:r>
            <a:endParaRPr b="1" sz="2000">
              <a:solidFill>
                <a:srgbClr val="0A3087"/>
              </a:solidFill>
            </a:endParaRPr>
          </a:p>
          <a:p>
            <a:pPr indent="-355600" lvl="0" marL="914400" rtl="0" algn="l">
              <a:lnSpc>
                <a:spcPct val="115000"/>
              </a:lnSpc>
              <a:spcBef>
                <a:spcPts val="0"/>
              </a:spcBef>
              <a:spcAft>
                <a:spcPts val="0"/>
              </a:spcAft>
              <a:buClr>
                <a:srgbClr val="0A3087"/>
              </a:buClr>
              <a:buSzPts val="2000"/>
              <a:buAutoNum type="arabicPeriod"/>
            </a:pPr>
            <a:r>
              <a:rPr b="1" lang="en-GB" sz="2000">
                <a:solidFill>
                  <a:srgbClr val="0A3087"/>
                </a:solidFill>
              </a:rPr>
              <a:t>Language (English)</a:t>
            </a:r>
            <a:endParaRPr>
              <a:solidFill>
                <a:srgbClr val="0A308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Selection Criteria</a:t>
            </a:r>
            <a:endParaRPr sz="2820"/>
          </a:p>
        </p:txBody>
      </p:sp>
      <p:sp>
        <p:nvSpPr>
          <p:cNvPr id="118" name="Google Shape;118;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800"/>
              </a:spcBef>
              <a:spcAft>
                <a:spcPts val="0"/>
              </a:spcAft>
              <a:buClr>
                <a:schemeClr val="dk2"/>
              </a:buClr>
              <a:buSzPts val="1100"/>
              <a:buFont typeface="Arial"/>
              <a:buNone/>
            </a:pPr>
            <a:r>
              <a:rPr lang="en-GB" sz="2000">
                <a:solidFill>
                  <a:srgbClr val="0A3087"/>
                </a:solidFill>
              </a:rPr>
              <a:t>Four criteria</a:t>
            </a:r>
            <a:endParaRPr sz="2000">
              <a:solidFill>
                <a:srgbClr val="0A3087"/>
              </a:solidFill>
            </a:endParaRPr>
          </a:p>
          <a:p>
            <a:pPr indent="0" lvl="0" marL="457200" rtl="0" algn="l">
              <a:lnSpc>
                <a:spcPct val="90000"/>
              </a:lnSpc>
              <a:spcBef>
                <a:spcPts val="800"/>
              </a:spcBef>
              <a:spcAft>
                <a:spcPts val="0"/>
              </a:spcAft>
              <a:buClr>
                <a:schemeClr val="dk2"/>
              </a:buClr>
              <a:buSzPts val="1100"/>
              <a:buFont typeface="Arial"/>
              <a:buNone/>
            </a:pPr>
            <a:r>
              <a:rPr b="1" lang="en-GB" sz="2000">
                <a:solidFill>
                  <a:srgbClr val="0A3087"/>
                </a:solidFill>
              </a:rPr>
              <a:t>1. CV</a:t>
            </a:r>
            <a:endParaRPr b="1" sz="2000">
              <a:solidFill>
                <a:srgbClr val="0A3087"/>
              </a:solidFill>
            </a:endParaRPr>
          </a:p>
          <a:p>
            <a:pPr indent="0" lvl="0" marL="457200" rtl="0" algn="l">
              <a:lnSpc>
                <a:spcPct val="90000"/>
              </a:lnSpc>
              <a:spcBef>
                <a:spcPts val="800"/>
              </a:spcBef>
              <a:spcAft>
                <a:spcPts val="0"/>
              </a:spcAft>
              <a:buClr>
                <a:schemeClr val="dk2"/>
              </a:buClr>
              <a:buSzPts val="1100"/>
              <a:buFont typeface="Arial"/>
              <a:buNone/>
            </a:pPr>
            <a:r>
              <a:rPr b="1" lang="en-GB" sz="2000">
                <a:solidFill>
                  <a:srgbClr val="0A3087"/>
                </a:solidFill>
              </a:rPr>
              <a:t>2. Motivation letter</a:t>
            </a:r>
            <a:endParaRPr b="1" sz="2000">
              <a:solidFill>
                <a:srgbClr val="0A3087"/>
              </a:solidFill>
            </a:endParaRPr>
          </a:p>
          <a:p>
            <a:pPr indent="0" lvl="0" marL="457200" rtl="0" algn="l">
              <a:lnSpc>
                <a:spcPct val="90000"/>
              </a:lnSpc>
              <a:spcBef>
                <a:spcPts val="800"/>
              </a:spcBef>
              <a:spcAft>
                <a:spcPts val="0"/>
              </a:spcAft>
              <a:buClr>
                <a:schemeClr val="dk2"/>
              </a:buClr>
              <a:buSzPts val="1100"/>
              <a:buFont typeface="Arial"/>
              <a:buNone/>
            </a:pPr>
            <a:r>
              <a:rPr b="1" lang="en-GB" sz="2000">
                <a:solidFill>
                  <a:srgbClr val="0A3087"/>
                </a:solidFill>
              </a:rPr>
              <a:t>3. ELSA knowledge and contribution to ELSA (ELSA CV)</a:t>
            </a:r>
            <a:endParaRPr b="1" sz="2000">
              <a:solidFill>
                <a:srgbClr val="0A3087"/>
              </a:solidFill>
            </a:endParaRPr>
          </a:p>
          <a:p>
            <a:pPr indent="0" lvl="0" marL="457200" rtl="0" algn="l">
              <a:lnSpc>
                <a:spcPct val="90000"/>
              </a:lnSpc>
              <a:spcBef>
                <a:spcPts val="800"/>
              </a:spcBef>
              <a:spcAft>
                <a:spcPts val="0"/>
              </a:spcAft>
              <a:buClr>
                <a:schemeClr val="dk2"/>
              </a:buClr>
              <a:buSzPts val="1100"/>
              <a:buFont typeface="Arial"/>
              <a:buNone/>
            </a:pPr>
            <a:r>
              <a:rPr b="1" lang="en-GB" sz="2000">
                <a:solidFill>
                  <a:srgbClr val="0A3087"/>
                </a:solidFill>
              </a:rPr>
              <a:t>4. Appreciation of ELSA</a:t>
            </a:r>
            <a:endParaRPr b="1" sz="2000">
              <a:solidFill>
                <a:srgbClr val="0A3087"/>
              </a:solidFill>
            </a:endParaRPr>
          </a:p>
          <a:p>
            <a:pPr indent="0" lvl="0" marL="0" rtl="0" algn="l">
              <a:lnSpc>
                <a:spcPct val="90000"/>
              </a:lnSpc>
              <a:spcBef>
                <a:spcPts val="800"/>
              </a:spcBef>
              <a:spcAft>
                <a:spcPts val="0"/>
              </a:spcAft>
              <a:buClr>
                <a:schemeClr val="dk2"/>
              </a:buClr>
              <a:buSzPts val="1100"/>
              <a:buFont typeface="Arial"/>
              <a:buNone/>
            </a:pPr>
            <a:r>
              <a:t/>
            </a:r>
            <a:endParaRPr>
              <a:solidFill>
                <a:srgbClr val="0A3087"/>
              </a:solidFill>
            </a:endParaRPr>
          </a:p>
          <a:p>
            <a:pPr indent="0" lvl="0" marL="0" rtl="0" algn="l">
              <a:lnSpc>
                <a:spcPct val="90000"/>
              </a:lnSpc>
              <a:spcBef>
                <a:spcPts val="800"/>
              </a:spcBef>
              <a:spcAft>
                <a:spcPts val="0"/>
              </a:spcAft>
              <a:buClr>
                <a:schemeClr val="dk2"/>
              </a:buClr>
              <a:buSzPts val="1100"/>
              <a:buFont typeface="Arial"/>
              <a:buNone/>
            </a:pPr>
            <a:r>
              <a:rPr lang="en-GB" sz="1900">
                <a:solidFill>
                  <a:srgbClr val="0A3087"/>
                </a:solidFill>
              </a:rPr>
              <a:t>Each criteria is graded between</a:t>
            </a:r>
            <a:r>
              <a:rPr lang="en-GB" sz="1900">
                <a:solidFill>
                  <a:schemeClr val="dk1"/>
                </a:solidFill>
              </a:rPr>
              <a:t> </a:t>
            </a:r>
            <a:r>
              <a:rPr lang="en-GB" sz="1900">
                <a:solidFill>
                  <a:schemeClr val="accent4"/>
                </a:solidFill>
              </a:rPr>
              <a:t>1-10 </a:t>
            </a:r>
            <a:r>
              <a:rPr lang="en-GB" sz="1900">
                <a:solidFill>
                  <a:srgbClr val="0A3087"/>
                </a:solidFill>
              </a:rPr>
              <a:t>points</a:t>
            </a:r>
            <a:endParaRPr sz="1900">
              <a:solidFill>
                <a:srgbClr val="0A3087"/>
              </a:solidFill>
            </a:endParaRPr>
          </a:p>
          <a:p>
            <a:pPr indent="0" lvl="0" marL="0" rtl="0" algn="l">
              <a:lnSpc>
                <a:spcPct val="90000"/>
              </a:lnSpc>
              <a:spcBef>
                <a:spcPts val="800"/>
              </a:spcBef>
              <a:spcAft>
                <a:spcPts val="0"/>
              </a:spcAft>
              <a:buClr>
                <a:schemeClr val="dk2"/>
              </a:buClr>
              <a:buSzPts val="1100"/>
              <a:buFont typeface="Arial"/>
              <a:buNone/>
            </a:pPr>
            <a:r>
              <a:t/>
            </a:r>
            <a:endParaRPr sz="1900">
              <a:solidFill>
                <a:schemeClr val="dk1"/>
              </a:solidFill>
            </a:endParaRPr>
          </a:p>
          <a:p>
            <a:pPr indent="0" lvl="0" marL="0" rtl="0" algn="l">
              <a:lnSpc>
                <a:spcPct val="90000"/>
              </a:lnSpc>
              <a:spcBef>
                <a:spcPts val="800"/>
              </a:spcBef>
              <a:spcAft>
                <a:spcPts val="0"/>
              </a:spcAft>
              <a:buClr>
                <a:schemeClr val="dk2"/>
              </a:buClr>
              <a:buSzPts val="1100"/>
              <a:buFont typeface="Arial"/>
              <a:buNone/>
            </a:pPr>
            <a:r>
              <a:rPr lang="en-GB" u="sng">
                <a:solidFill>
                  <a:schemeClr val="folHlink"/>
                </a:solidFill>
                <a:hlinkClick r:id="rId3">
                  <a:extLst>
                    <a:ext uri="{A12FA001-AC4F-418D-AE19-62706E023703}">
                      <ahyp:hlinkClr val="tx"/>
                    </a:ext>
                  </a:extLst>
                </a:hlinkClick>
              </a:rPr>
              <a:t>Selection criteria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11"/>
              <a:t>CV</a:t>
            </a:r>
            <a:endParaRPr sz="2811"/>
          </a:p>
        </p:txBody>
      </p:sp>
      <p:sp>
        <p:nvSpPr>
          <p:cNvPr id="124" name="Google Shape;124;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2"/>
              </a:buClr>
              <a:buSzPts val="1100"/>
              <a:buFont typeface="Arial"/>
              <a:buNone/>
            </a:pPr>
            <a:r>
              <a:rPr b="1" lang="en-GB" sz="1900">
                <a:solidFill>
                  <a:srgbClr val="0A3087"/>
                </a:solidFill>
              </a:rPr>
              <a:t>Level of Education: </a:t>
            </a:r>
            <a:r>
              <a:rPr lang="en-GB" sz="1900">
                <a:solidFill>
                  <a:srgbClr val="0A3087"/>
                </a:solidFill>
              </a:rPr>
              <a:t>Undergraduate</a:t>
            </a:r>
            <a:r>
              <a:rPr b="1" lang="en-GB" sz="1900">
                <a:solidFill>
                  <a:srgbClr val="0A3087"/>
                </a:solidFill>
              </a:rPr>
              <a:t>, </a:t>
            </a:r>
            <a:r>
              <a:rPr lang="en-GB" sz="1900">
                <a:solidFill>
                  <a:srgbClr val="0A3087"/>
                </a:solidFill>
              </a:rPr>
              <a:t>Bachelor, Master, PhD</a:t>
            </a:r>
            <a:endParaRPr sz="1900">
              <a:solidFill>
                <a:srgbClr val="0A3087"/>
              </a:solidFill>
            </a:endParaRPr>
          </a:p>
          <a:p>
            <a:pPr indent="0" lvl="0" marL="0" rtl="0" algn="l">
              <a:lnSpc>
                <a:spcPct val="105000"/>
              </a:lnSpc>
              <a:spcBef>
                <a:spcPts val="1600"/>
              </a:spcBef>
              <a:spcAft>
                <a:spcPts val="0"/>
              </a:spcAft>
              <a:buClr>
                <a:schemeClr val="dk2"/>
              </a:buClr>
              <a:buSzPts val="1100"/>
              <a:buFont typeface="Arial"/>
              <a:buNone/>
            </a:pPr>
            <a:r>
              <a:rPr b="1" lang="en-GB" sz="1900">
                <a:solidFill>
                  <a:srgbClr val="0A3087"/>
                </a:solidFill>
              </a:rPr>
              <a:t>Education</a:t>
            </a:r>
            <a:r>
              <a:rPr lang="en-GB" sz="1900">
                <a:solidFill>
                  <a:srgbClr val="0A3087"/>
                </a:solidFill>
              </a:rPr>
              <a:t>: Relevant classes, ELSA law Schools, other summer schools, seminars etc.  Shortly explain why it is relevant if necessary. High school and before is irrelevant information, unless you did a relevant program. Grades are also irrelevant.</a:t>
            </a:r>
            <a:endParaRPr sz="1900">
              <a:solidFill>
                <a:srgbClr val="0A3087"/>
              </a:solidFill>
            </a:endParaRPr>
          </a:p>
          <a:p>
            <a:pPr indent="0" lvl="0" marL="0" rtl="0" algn="l">
              <a:lnSpc>
                <a:spcPct val="105000"/>
              </a:lnSpc>
              <a:spcBef>
                <a:spcPts val="1600"/>
              </a:spcBef>
              <a:spcAft>
                <a:spcPts val="0"/>
              </a:spcAft>
              <a:buClr>
                <a:schemeClr val="dk2"/>
              </a:buClr>
              <a:buSzPts val="1100"/>
              <a:buFont typeface="Arial"/>
              <a:buNone/>
            </a:pPr>
            <a:r>
              <a:rPr b="1" lang="en-GB" sz="1900">
                <a:solidFill>
                  <a:srgbClr val="0A3087"/>
                </a:solidFill>
              </a:rPr>
              <a:t>Work experience:</a:t>
            </a:r>
            <a:r>
              <a:rPr lang="en-GB" sz="1900">
                <a:solidFill>
                  <a:srgbClr val="0A3087"/>
                </a:solidFill>
              </a:rPr>
              <a:t> Work experience, shortly explain why it is relevant. Always give dates for your experience.</a:t>
            </a:r>
            <a:endParaRPr sz="1900">
              <a:solidFill>
                <a:srgbClr val="0A3087"/>
              </a:solidFill>
            </a:endParaRPr>
          </a:p>
          <a:p>
            <a:pPr indent="0" lvl="0" marL="0" rtl="0" algn="l">
              <a:lnSpc>
                <a:spcPct val="105000"/>
              </a:lnSpc>
              <a:spcBef>
                <a:spcPts val="1600"/>
              </a:spcBef>
              <a:spcAft>
                <a:spcPts val="1600"/>
              </a:spcAft>
              <a:buClr>
                <a:schemeClr val="dk2"/>
              </a:buClr>
              <a:buSzPts val="1100"/>
              <a:buFont typeface="Arial"/>
              <a:buNone/>
            </a:pPr>
            <a:r>
              <a:rPr b="1" lang="en-GB" sz="1900">
                <a:solidFill>
                  <a:srgbClr val="0A3087"/>
                </a:solidFill>
              </a:rPr>
              <a:t>Extracurricular activities</a:t>
            </a:r>
            <a:r>
              <a:rPr lang="en-GB" sz="1900">
                <a:solidFill>
                  <a:srgbClr val="0A3087"/>
                </a:solidFill>
              </a:rPr>
              <a:t>: Relevant activities, shortly explain what you did and why it is relevant. If you have no relevant experience, do not leave empty, </a:t>
            </a:r>
            <a:br>
              <a:rPr lang="en-GB" sz="1900">
                <a:solidFill>
                  <a:srgbClr val="0A3087"/>
                </a:solidFill>
              </a:rPr>
            </a:br>
            <a:r>
              <a:rPr lang="en-GB" sz="1900">
                <a:solidFill>
                  <a:srgbClr val="0A3087"/>
                </a:solidFill>
              </a:rPr>
              <a:t>but do not write a paragraph on golfing</a:t>
            </a:r>
            <a:endParaRPr sz="1900">
              <a:solidFill>
                <a:srgbClr val="0A3087"/>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CV</a:t>
            </a:r>
            <a:endParaRPr sz="2820"/>
          </a:p>
        </p:txBody>
      </p:sp>
      <p:sp>
        <p:nvSpPr>
          <p:cNvPr id="130" name="Google Shape;130;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b="1" lang="en-GB" sz="1900">
                <a:solidFill>
                  <a:srgbClr val="0A3087"/>
                </a:solidFill>
              </a:rPr>
              <a:t>Low points</a:t>
            </a:r>
            <a:r>
              <a:rPr lang="en-GB" sz="1900">
                <a:solidFill>
                  <a:srgbClr val="0A3087"/>
                </a:solidFill>
              </a:rPr>
              <a:t>: Incomplete CV</a:t>
            </a:r>
            <a:endParaRPr sz="1900">
              <a:solidFill>
                <a:srgbClr val="0A3087"/>
              </a:solidFill>
            </a:endParaRPr>
          </a:p>
          <a:p>
            <a:pPr indent="0" lvl="0" marL="0" rtl="0" algn="l">
              <a:spcBef>
                <a:spcPts val="1600"/>
              </a:spcBef>
              <a:spcAft>
                <a:spcPts val="0"/>
              </a:spcAft>
              <a:buClr>
                <a:schemeClr val="dk2"/>
              </a:buClr>
              <a:buSzPts val="1100"/>
              <a:buFont typeface="Arial"/>
              <a:buNone/>
            </a:pPr>
            <a:r>
              <a:rPr b="1" lang="en-GB" sz="1900">
                <a:solidFill>
                  <a:srgbClr val="0A3087"/>
                </a:solidFill>
              </a:rPr>
              <a:t>Mid CV:</a:t>
            </a:r>
            <a:r>
              <a:rPr lang="en-GB" sz="1900">
                <a:solidFill>
                  <a:srgbClr val="0A3087"/>
                </a:solidFill>
              </a:rPr>
              <a:t> Complete CV, no relevant experience or little relevant experience</a:t>
            </a:r>
            <a:endParaRPr sz="1900">
              <a:solidFill>
                <a:srgbClr val="0A3087"/>
              </a:solidFill>
            </a:endParaRPr>
          </a:p>
          <a:p>
            <a:pPr indent="0" lvl="0" marL="0" rtl="0" algn="l">
              <a:spcBef>
                <a:spcPts val="1600"/>
              </a:spcBef>
              <a:spcAft>
                <a:spcPts val="0"/>
              </a:spcAft>
              <a:buClr>
                <a:schemeClr val="dk2"/>
              </a:buClr>
              <a:buSzPts val="1100"/>
              <a:buFont typeface="Arial"/>
              <a:buNone/>
            </a:pPr>
            <a:r>
              <a:rPr b="1" lang="en-GB" sz="1900">
                <a:solidFill>
                  <a:srgbClr val="0A3087"/>
                </a:solidFill>
              </a:rPr>
              <a:t>Good CV</a:t>
            </a:r>
            <a:r>
              <a:rPr lang="en-GB" sz="1900">
                <a:solidFill>
                  <a:srgbClr val="0A3087"/>
                </a:solidFill>
              </a:rPr>
              <a:t>: Good amount of relevant experience</a:t>
            </a:r>
            <a:endParaRPr sz="1900">
              <a:solidFill>
                <a:srgbClr val="0A3087"/>
              </a:solidFill>
            </a:endParaRPr>
          </a:p>
          <a:p>
            <a:pPr indent="0" lvl="0" marL="0" rtl="0" algn="l">
              <a:spcBef>
                <a:spcPts val="1600"/>
              </a:spcBef>
              <a:spcAft>
                <a:spcPts val="1600"/>
              </a:spcAft>
              <a:buClr>
                <a:schemeClr val="dk2"/>
              </a:buClr>
              <a:buSzPts val="1100"/>
              <a:buFont typeface="Arial"/>
              <a:buNone/>
            </a:pPr>
            <a:r>
              <a:rPr b="1" lang="en-GB" sz="1900">
                <a:solidFill>
                  <a:srgbClr val="0A3087"/>
                </a:solidFill>
              </a:rPr>
              <a:t>Outstanding</a:t>
            </a:r>
            <a:r>
              <a:rPr lang="en-GB" sz="1900">
                <a:solidFill>
                  <a:srgbClr val="0A3087"/>
                </a:solidFill>
              </a:rPr>
              <a:t>: Relevant experience in every </a:t>
            </a:r>
            <a:r>
              <a:rPr lang="en-GB" sz="1900">
                <a:solidFill>
                  <a:srgbClr val="0A3087"/>
                </a:solidFill>
              </a:rPr>
              <a:t>category</a:t>
            </a:r>
            <a:endParaRPr sz="1900">
              <a:solidFill>
                <a:srgbClr val="0A308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Most common mistakes</a:t>
            </a:r>
            <a:endParaRPr sz="2820"/>
          </a:p>
        </p:txBody>
      </p:sp>
      <p:sp>
        <p:nvSpPr>
          <p:cNvPr id="136" name="Google Shape;13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t>Leaving out relevant information such as what courses have been taken</a:t>
            </a:r>
            <a:endParaRPr sz="1900"/>
          </a:p>
          <a:p>
            <a:pPr indent="0" lvl="0" marL="0" rtl="0" algn="l">
              <a:spcBef>
                <a:spcPts val="1200"/>
              </a:spcBef>
              <a:spcAft>
                <a:spcPts val="0"/>
              </a:spcAft>
              <a:buNone/>
            </a:pPr>
            <a:r>
              <a:rPr lang="en-GB" sz="1900"/>
              <a:t>Leaving out timelines</a:t>
            </a:r>
            <a:endParaRPr sz="1900"/>
          </a:p>
          <a:p>
            <a:pPr indent="0" lvl="0" marL="0" rtl="0" algn="l">
              <a:spcBef>
                <a:spcPts val="1200"/>
              </a:spcBef>
              <a:spcAft>
                <a:spcPts val="0"/>
              </a:spcAft>
              <a:buNone/>
            </a:pPr>
            <a:r>
              <a:rPr lang="en-GB" sz="1900"/>
              <a:t>Grades</a:t>
            </a:r>
            <a:endParaRPr sz="1900"/>
          </a:p>
          <a:p>
            <a:pPr indent="0" lvl="0" marL="0" rtl="0" algn="l">
              <a:spcBef>
                <a:spcPts val="1200"/>
              </a:spcBef>
              <a:spcAft>
                <a:spcPts val="1200"/>
              </a:spcAft>
              <a:buNone/>
            </a:pPr>
            <a:r>
              <a:rPr lang="en-GB" sz="1900"/>
              <a:t>Leaving out relevant ELSA </a:t>
            </a:r>
            <a:r>
              <a:rPr lang="en-GB" sz="1900"/>
              <a:t>experiences</a:t>
            </a:r>
            <a:r>
              <a:rPr lang="en-GB" sz="1900"/>
              <a:t> and only listing them into ELSA CV</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11"/>
              <a:t>Motivation letter</a:t>
            </a:r>
            <a:endParaRPr sz="2811"/>
          </a:p>
        </p:txBody>
      </p:sp>
      <p:sp>
        <p:nvSpPr>
          <p:cNvPr id="142" name="Google Shape;142;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GB" sz="1900">
                <a:solidFill>
                  <a:srgbClr val="0A3087"/>
                </a:solidFill>
              </a:rPr>
              <a:t>Up to 600 words, at least 450 words</a:t>
            </a:r>
            <a:endParaRPr sz="1900">
              <a:solidFill>
                <a:srgbClr val="0A3087"/>
              </a:solidFill>
            </a:endParaRPr>
          </a:p>
          <a:p>
            <a:pPr indent="0" lvl="0" marL="0" rtl="0" algn="l">
              <a:spcBef>
                <a:spcPts val="1600"/>
              </a:spcBef>
              <a:spcAft>
                <a:spcPts val="0"/>
              </a:spcAft>
              <a:buClr>
                <a:schemeClr val="dk2"/>
              </a:buClr>
              <a:buSzPts val="1100"/>
              <a:buFont typeface="Arial"/>
              <a:buNone/>
            </a:pPr>
            <a:r>
              <a:rPr lang="en-GB" u="sng">
                <a:solidFill>
                  <a:schemeClr val="folHlink"/>
                </a:solidFill>
                <a:hlinkClick r:id="rId3">
                  <a:extLst>
                    <a:ext uri="{A12FA001-AC4F-418D-AE19-62706E023703}">
                      <ahyp:hlinkClr val="tx"/>
                    </a:ext>
                  </a:extLst>
                </a:hlinkClick>
              </a:rPr>
              <a:t>Example of motivation letter</a:t>
            </a:r>
            <a:endParaRPr>
              <a:solidFill>
                <a:schemeClr val="accent5"/>
              </a:solidFill>
            </a:endParaRPr>
          </a:p>
          <a:p>
            <a:pPr indent="0" lvl="0" marL="0" rtl="0" algn="l">
              <a:spcBef>
                <a:spcPts val="1600"/>
              </a:spcBef>
              <a:spcAft>
                <a:spcPts val="0"/>
              </a:spcAft>
              <a:buClr>
                <a:schemeClr val="dk2"/>
              </a:buClr>
              <a:buSzPts val="1100"/>
              <a:buFont typeface="Arial"/>
              <a:buNone/>
            </a:pPr>
            <a:r>
              <a:rPr b="1" lang="en-GB" sz="2200">
                <a:solidFill>
                  <a:srgbClr val="FF7400"/>
                </a:solidFill>
              </a:rPr>
              <a:t>Why do you want to go to this specific delegation?</a:t>
            </a:r>
            <a:endParaRPr b="1" sz="2200">
              <a:solidFill>
                <a:srgbClr val="FF7400"/>
              </a:solidFill>
            </a:endParaRPr>
          </a:p>
          <a:p>
            <a:pPr indent="0" lvl="0" marL="0" rtl="0" algn="l">
              <a:spcBef>
                <a:spcPts val="1600"/>
              </a:spcBef>
              <a:spcAft>
                <a:spcPts val="0"/>
              </a:spcAft>
              <a:buClr>
                <a:schemeClr val="dk2"/>
              </a:buClr>
              <a:buSzPts val="1100"/>
              <a:buFont typeface="Arial"/>
              <a:buNone/>
            </a:pPr>
            <a:r>
              <a:rPr lang="en-GB">
                <a:solidFill>
                  <a:srgbClr val="0A3087"/>
                </a:solidFill>
              </a:rPr>
              <a:t>Why this topic?</a:t>
            </a:r>
            <a:br>
              <a:rPr lang="en-GB">
                <a:solidFill>
                  <a:srgbClr val="0A3087"/>
                </a:solidFill>
              </a:rPr>
            </a:br>
            <a:r>
              <a:rPr lang="en-GB">
                <a:solidFill>
                  <a:srgbClr val="0A3087"/>
                </a:solidFill>
              </a:rPr>
              <a:t>Why this session?</a:t>
            </a:r>
            <a:br>
              <a:rPr lang="en-GB">
                <a:solidFill>
                  <a:srgbClr val="0A3087"/>
                </a:solidFill>
              </a:rPr>
            </a:br>
            <a:r>
              <a:rPr lang="en-GB">
                <a:solidFill>
                  <a:srgbClr val="0A3087"/>
                </a:solidFill>
              </a:rPr>
              <a:t>What are you going to gain from this experience?</a:t>
            </a:r>
            <a:endParaRPr>
              <a:solidFill>
                <a:srgbClr val="0A3087"/>
              </a:solidFill>
            </a:endParaRPr>
          </a:p>
          <a:p>
            <a:pPr indent="0" lvl="0" marL="0" rtl="0" algn="l">
              <a:spcBef>
                <a:spcPts val="1600"/>
              </a:spcBef>
              <a:spcAft>
                <a:spcPts val="1600"/>
              </a:spcAft>
              <a:buClr>
                <a:schemeClr val="dk2"/>
              </a:buClr>
              <a:buSzPts val="1100"/>
              <a:buFont typeface="Arial"/>
              <a:buNone/>
            </a:pPr>
            <a:r>
              <a:rPr b="1" lang="en-GB">
                <a:solidFill>
                  <a:srgbClr val="0A3087"/>
                </a:solidFill>
              </a:rPr>
              <a:t>Do not explain your CV</a:t>
            </a:r>
            <a:endParaRPr>
              <a:solidFill>
                <a:srgbClr val="0A3087"/>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Motivation letter</a:t>
            </a:r>
            <a:endParaRPr sz="2820"/>
          </a:p>
        </p:txBody>
      </p:sp>
      <p:sp>
        <p:nvSpPr>
          <p:cNvPr id="148" name="Google Shape;148;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GB" sz="1900">
                <a:solidFill>
                  <a:srgbClr val="0A3087"/>
                </a:solidFill>
              </a:rPr>
              <a:t> </a:t>
            </a:r>
            <a:r>
              <a:rPr b="1" lang="en-GB" sz="1900">
                <a:solidFill>
                  <a:srgbClr val="0A3087"/>
                </a:solidFill>
              </a:rPr>
              <a:t>Low points</a:t>
            </a:r>
            <a:r>
              <a:rPr lang="en-GB" sz="1900">
                <a:solidFill>
                  <a:srgbClr val="0A3087"/>
                </a:solidFill>
              </a:rPr>
              <a:t>: No letter. Very short. Has no mention of the topic of the session. Mentions interest in the topic, but not the specific session. Using AI.</a:t>
            </a:r>
            <a:endParaRPr sz="1900">
              <a:solidFill>
                <a:srgbClr val="0A3087"/>
              </a:solidFill>
            </a:endParaRPr>
          </a:p>
          <a:p>
            <a:pPr indent="0" lvl="0" marL="0" rtl="0" algn="l">
              <a:spcBef>
                <a:spcPts val="1600"/>
              </a:spcBef>
              <a:spcAft>
                <a:spcPts val="0"/>
              </a:spcAft>
              <a:buClr>
                <a:schemeClr val="dk2"/>
              </a:buClr>
              <a:buSzPts val="1100"/>
              <a:buFont typeface="Arial"/>
              <a:buNone/>
            </a:pPr>
            <a:r>
              <a:rPr b="1" lang="en-GB" sz="1900">
                <a:solidFill>
                  <a:srgbClr val="0A3087"/>
                </a:solidFill>
              </a:rPr>
              <a:t>Mid points</a:t>
            </a:r>
            <a:r>
              <a:rPr lang="en-GB" sz="1900">
                <a:solidFill>
                  <a:srgbClr val="0A3087"/>
                </a:solidFill>
              </a:rPr>
              <a:t>: Expresses interest in the topic and session. Retelling of CV.</a:t>
            </a:r>
            <a:endParaRPr sz="1900">
              <a:solidFill>
                <a:srgbClr val="0A3087"/>
              </a:solidFill>
            </a:endParaRPr>
          </a:p>
          <a:p>
            <a:pPr indent="0" lvl="0" marL="0" rtl="0" algn="l">
              <a:spcBef>
                <a:spcPts val="1600"/>
              </a:spcBef>
              <a:spcAft>
                <a:spcPts val="0"/>
              </a:spcAft>
              <a:buClr>
                <a:schemeClr val="dk2"/>
              </a:buClr>
              <a:buSzPts val="1100"/>
              <a:buFont typeface="Arial"/>
              <a:buNone/>
            </a:pPr>
            <a:r>
              <a:rPr b="1" lang="en-GB" sz="1900">
                <a:solidFill>
                  <a:srgbClr val="0A3087"/>
                </a:solidFill>
              </a:rPr>
              <a:t>Good points</a:t>
            </a:r>
            <a:r>
              <a:rPr lang="en-GB" sz="1900">
                <a:solidFill>
                  <a:srgbClr val="0A3087"/>
                </a:solidFill>
              </a:rPr>
              <a:t>: Explains interest in the topic and specific session. Mentions what the applicant will gain from participation</a:t>
            </a:r>
            <a:endParaRPr sz="1900">
              <a:solidFill>
                <a:srgbClr val="0A3087"/>
              </a:solidFill>
            </a:endParaRPr>
          </a:p>
          <a:p>
            <a:pPr indent="0" lvl="0" marL="0" rtl="0" algn="l">
              <a:spcBef>
                <a:spcPts val="1600"/>
              </a:spcBef>
              <a:spcAft>
                <a:spcPts val="1600"/>
              </a:spcAft>
              <a:buClr>
                <a:schemeClr val="dk2"/>
              </a:buClr>
              <a:buSzPts val="1100"/>
              <a:buFont typeface="Arial"/>
              <a:buNone/>
            </a:pPr>
            <a:r>
              <a:rPr b="1" lang="en-GB" sz="1900">
                <a:solidFill>
                  <a:srgbClr val="0A3087"/>
                </a:solidFill>
              </a:rPr>
              <a:t>Outstanding points</a:t>
            </a:r>
            <a:r>
              <a:rPr lang="en-GB" sz="1900">
                <a:solidFill>
                  <a:srgbClr val="0A3087"/>
                </a:solidFill>
              </a:rPr>
              <a:t>: Pure motivation. Explain interest in topic and specific session, tying it to their existing knowledge on the topic. Explains what will be gained from participation</a:t>
            </a:r>
            <a:endParaRPr sz="1900">
              <a:solidFill>
                <a:srgbClr val="0A308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11"/>
              <a:t>Most common mistakes</a:t>
            </a:r>
            <a:endParaRPr sz="2811"/>
          </a:p>
        </p:txBody>
      </p:sp>
      <p:sp>
        <p:nvSpPr>
          <p:cNvPr id="154" name="Google Shape;154;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t>No greeting in the beginning</a:t>
            </a:r>
            <a:endParaRPr sz="1900"/>
          </a:p>
          <a:p>
            <a:pPr indent="0" lvl="0" marL="0" rtl="0" algn="l">
              <a:spcBef>
                <a:spcPts val="1200"/>
              </a:spcBef>
              <a:spcAft>
                <a:spcPts val="0"/>
              </a:spcAft>
              <a:buNone/>
            </a:pPr>
            <a:r>
              <a:rPr lang="en-GB" sz="1900"/>
              <a:t>Explaining CV instead of motivation</a:t>
            </a:r>
            <a:endParaRPr sz="1900"/>
          </a:p>
          <a:p>
            <a:pPr indent="0" lvl="0" marL="0" rtl="0" algn="l">
              <a:spcBef>
                <a:spcPts val="1200"/>
              </a:spcBef>
              <a:spcAft>
                <a:spcPts val="0"/>
              </a:spcAft>
              <a:buNone/>
            </a:pPr>
            <a:r>
              <a:rPr lang="en-GB" sz="1900"/>
              <a:t>Talking about “qualifications”</a:t>
            </a:r>
            <a:endParaRPr sz="1900"/>
          </a:p>
          <a:p>
            <a:pPr indent="0" lvl="0" marL="0" rtl="0" algn="l">
              <a:spcBef>
                <a:spcPts val="1200"/>
              </a:spcBef>
              <a:spcAft>
                <a:spcPts val="0"/>
              </a:spcAft>
              <a:buNone/>
            </a:pPr>
            <a:r>
              <a:rPr lang="en-GB" sz="1900"/>
              <a:t>Extremely short ones</a:t>
            </a:r>
            <a:endParaRPr sz="1900"/>
          </a:p>
          <a:p>
            <a:pPr indent="0" lvl="0" marL="0" rtl="0" algn="l">
              <a:spcBef>
                <a:spcPts val="1200"/>
              </a:spcBef>
              <a:spcAft>
                <a:spcPts val="0"/>
              </a:spcAft>
              <a:buNone/>
            </a:pPr>
            <a:r>
              <a:rPr lang="en-GB" sz="1900"/>
              <a:t>Explaining </a:t>
            </a:r>
            <a:r>
              <a:rPr lang="en-GB" sz="1900"/>
              <a:t>experiences</a:t>
            </a:r>
            <a:r>
              <a:rPr lang="en-GB" sz="1900"/>
              <a:t> in ELSA when they are not relevant to the topic of the session</a:t>
            </a:r>
            <a:endParaRPr sz="1900"/>
          </a:p>
          <a:p>
            <a:pPr indent="0" lvl="0" marL="0" rtl="0" algn="l">
              <a:spcBef>
                <a:spcPts val="1200"/>
              </a:spcBef>
              <a:spcAft>
                <a:spcPts val="1200"/>
              </a:spcAft>
              <a:buNone/>
            </a:pPr>
            <a:r>
              <a:rPr lang="en-GB" sz="1900"/>
              <a:t>Using AI</a:t>
            </a:r>
            <a:endParaRPr sz="1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39285"/>
              <a:buFont typeface="Arial"/>
              <a:buNone/>
            </a:pPr>
            <a:r>
              <a:rPr lang="en-GB">
                <a:solidFill>
                  <a:schemeClr val="dk1"/>
                </a:solidFill>
              </a:rPr>
              <a:t>ELSA Knowledge and contribution to ELSA’s activities</a:t>
            </a:r>
            <a:endParaRPr/>
          </a:p>
        </p:txBody>
      </p:sp>
      <p:sp>
        <p:nvSpPr>
          <p:cNvPr id="160" name="Google Shape;160;p30"/>
          <p:cNvSpPr txBox="1"/>
          <p:nvPr>
            <p:ph idx="1" type="body"/>
          </p:nvPr>
        </p:nvSpPr>
        <p:spPr>
          <a:xfrm>
            <a:off x="311700" y="1133925"/>
            <a:ext cx="3891000" cy="3416400"/>
          </a:xfrm>
          <a:prstGeom prst="rect">
            <a:avLst/>
          </a:prstGeom>
        </p:spPr>
        <p:txBody>
          <a:bodyPr anchorCtr="0" anchor="t" bIns="91425" lIns="91425" spcFirstLastPara="1" rIns="91425" wrap="square" tIns="91425">
            <a:normAutofit/>
          </a:bodyPr>
          <a:lstStyle/>
          <a:p>
            <a:pPr indent="-349250" lvl="0" marL="457200" rtl="0" algn="l">
              <a:lnSpc>
                <a:spcPct val="100000"/>
              </a:lnSpc>
              <a:spcBef>
                <a:spcPts val="0"/>
              </a:spcBef>
              <a:spcAft>
                <a:spcPts val="0"/>
              </a:spcAft>
              <a:buClr>
                <a:srgbClr val="0A3087"/>
              </a:buClr>
              <a:buSzPts val="1900"/>
              <a:buChar char="●"/>
            </a:pPr>
            <a:r>
              <a:rPr lang="en-GB" sz="1900">
                <a:solidFill>
                  <a:srgbClr val="0A3087"/>
                </a:solidFill>
              </a:rPr>
              <a:t>1 point: no ELSA CV		</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2 points: no experience		</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3 points: less than 2 events</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4 points: less than 3 events 	</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5 points: less than 5 events</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6 point: 6 events + 1 organised	</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7 points: 7 events+1 organised</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8 points: 8 events+ 2 organised</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9 points: 9 events +2 organised</a:t>
            </a:r>
            <a:endParaRPr sz="1900">
              <a:solidFill>
                <a:srgbClr val="0A3087"/>
              </a:solidFill>
            </a:endParaRPr>
          </a:p>
          <a:p>
            <a:pPr indent="-349250" lvl="0" marL="457200" rtl="0" algn="l">
              <a:lnSpc>
                <a:spcPct val="100000"/>
              </a:lnSpc>
              <a:spcBef>
                <a:spcPts val="0"/>
              </a:spcBef>
              <a:spcAft>
                <a:spcPts val="0"/>
              </a:spcAft>
              <a:buClr>
                <a:srgbClr val="0A3087"/>
              </a:buClr>
              <a:buSzPts val="1900"/>
              <a:buChar char="●"/>
            </a:pPr>
            <a:r>
              <a:rPr lang="en-GB" sz="1900">
                <a:solidFill>
                  <a:srgbClr val="0A3087"/>
                </a:solidFill>
              </a:rPr>
              <a:t>10 points: 10 events + 3 organised</a:t>
            </a:r>
            <a:endParaRPr sz="1900">
              <a:solidFill>
                <a:srgbClr val="0A3087"/>
              </a:solidFill>
            </a:endParaRPr>
          </a:p>
        </p:txBody>
      </p:sp>
      <p:sp>
        <p:nvSpPr>
          <p:cNvPr id="161" name="Google Shape;161;p30"/>
          <p:cNvSpPr txBox="1"/>
          <p:nvPr/>
        </p:nvSpPr>
        <p:spPr>
          <a:xfrm>
            <a:off x="5019700" y="1460725"/>
            <a:ext cx="3491100" cy="31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62" name="Google Shape;162;p30"/>
          <p:cNvSpPr txBox="1"/>
          <p:nvPr>
            <p:ph idx="1" type="body"/>
          </p:nvPr>
        </p:nvSpPr>
        <p:spPr>
          <a:xfrm>
            <a:off x="4716300" y="1133925"/>
            <a:ext cx="3891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000">
              <a:solidFill>
                <a:srgbClr val="0A3087"/>
              </a:solidFill>
            </a:endParaRPr>
          </a:p>
          <a:p>
            <a:pPr indent="0" lvl="0" marL="0" rtl="0" algn="l">
              <a:spcBef>
                <a:spcPts val="1200"/>
              </a:spcBef>
              <a:spcAft>
                <a:spcPts val="0"/>
              </a:spcAft>
              <a:buNone/>
            </a:pPr>
            <a:r>
              <a:rPr lang="en-GB" sz="2000">
                <a:solidFill>
                  <a:srgbClr val="FF7400"/>
                </a:solidFill>
              </a:rPr>
              <a:t>Quality</a:t>
            </a:r>
            <a:r>
              <a:rPr lang="en-GB" sz="2000">
                <a:solidFill>
                  <a:srgbClr val="0A3087"/>
                </a:solidFill>
              </a:rPr>
              <a:t> of events</a:t>
            </a:r>
            <a:endParaRPr sz="2000">
              <a:solidFill>
                <a:srgbClr val="0A3087"/>
              </a:solidFill>
            </a:endParaRPr>
          </a:p>
          <a:p>
            <a:pPr indent="-355600" lvl="0" marL="457200" rtl="0" algn="l">
              <a:spcBef>
                <a:spcPts val="1200"/>
              </a:spcBef>
              <a:spcAft>
                <a:spcPts val="0"/>
              </a:spcAft>
              <a:buClr>
                <a:srgbClr val="0A3087"/>
              </a:buClr>
              <a:buSzPts val="2000"/>
              <a:buChar char="-"/>
            </a:pPr>
            <a:r>
              <a:rPr lang="en-GB" sz="2000">
                <a:solidFill>
                  <a:srgbClr val="0A3087"/>
                </a:solidFill>
              </a:rPr>
              <a:t>Social events</a:t>
            </a:r>
            <a:endParaRPr sz="2000">
              <a:solidFill>
                <a:srgbClr val="0A3087"/>
              </a:solidFill>
            </a:endParaRPr>
          </a:p>
          <a:p>
            <a:pPr indent="-355600" lvl="0" marL="457200" rtl="0" algn="l">
              <a:spcBef>
                <a:spcPts val="0"/>
              </a:spcBef>
              <a:spcAft>
                <a:spcPts val="0"/>
              </a:spcAft>
              <a:buClr>
                <a:srgbClr val="0A3087"/>
              </a:buClr>
              <a:buSzPts val="2000"/>
              <a:buChar char="-"/>
            </a:pPr>
            <a:r>
              <a:rPr lang="en-GB" sz="2000">
                <a:solidFill>
                  <a:srgbClr val="0A3087"/>
                </a:solidFill>
              </a:rPr>
              <a:t>National and International events</a:t>
            </a:r>
            <a:endParaRPr sz="1900">
              <a:solidFill>
                <a:srgbClr val="0A3087"/>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Most common mistakes</a:t>
            </a:r>
            <a:endParaRPr sz="2820"/>
          </a:p>
        </p:txBody>
      </p:sp>
      <p:sp>
        <p:nvSpPr>
          <p:cNvPr id="168" name="Google Shape;168;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solidFill>
                  <a:srgbClr val="0A3087"/>
                </a:solidFill>
              </a:rPr>
              <a:t>Not using the proper form</a:t>
            </a:r>
            <a:endParaRPr sz="1900">
              <a:solidFill>
                <a:srgbClr val="0A3087"/>
              </a:solidFill>
            </a:endParaRPr>
          </a:p>
          <a:p>
            <a:pPr indent="457200" lvl="0" marL="0" rtl="0" algn="l">
              <a:spcBef>
                <a:spcPts val="1200"/>
              </a:spcBef>
              <a:spcAft>
                <a:spcPts val="0"/>
              </a:spcAft>
              <a:buNone/>
            </a:pPr>
            <a:r>
              <a:rPr lang="en-GB" sz="1900">
                <a:solidFill>
                  <a:srgbClr val="0A3087"/>
                </a:solidFill>
              </a:rPr>
              <a:t>Name of the event, Dates, Organising Group</a:t>
            </a:r>
            <a:endParaRPr sz="1900">
              <a:solidFill>
                <a:srgbClr val="0A3087"/>
              </a:solidFill>
            </a:endParaRPr>
          </a:p>
          <a:p>
            <a:pPr indent="457200" lvl="0" marL="0" rtl="0" algn="l">
              <a:spcBef>
                <a:spcPts val="1200"/>
              </a:spcBef>
              <a:spcAft>
                <a:spcPts val="0"/>
              </a:spcAft>
              <a:buNone/>
            </a:pPr>
            <a:r>
              <a:rPr i="1" lang="en-GB" sz="1900">
                <a:solidFill>
                  <a:srgbClr val="0A3087"/>
                </a:solidFill>
              </a:rPr>
              <a:t>LV National Council Meeting, 18.3.-20.3.2025, ELSA Neverland</a:t>
            </a:r>
            <a:endParaRPr i="1" sz="1900">
              <a:solidFill>
                <a:srgbClr val="0A3087"/>
              </a:solidFill>
            </a:endParaRPr>
          </a:p>
          <a:p>
            <a:pPr indent="0" lvl="0" marL="0" rtl="0" algn="l">
              <a:spcBef>
                <a:spcPts val="1200"/>
              </a:spcBef>
              <a:spcAft>
                <a:spcPts val="0"/>
              </a:spcAft>
              <a:buNone/>
            </a:pPr>
            <a:r>
              <a:rPr lang="en-GB" sz="1900">
                <a:solidFill>
                  <a:srgbClr val="0A3087"/>
                </a:solidFill>
              </a:rPr>
              <a:t>Using language other than English</a:t>
            </a:r>
            <a:endParaRPr sz="1900">
              <a:solidFill>
                <a:srgbClr val="0A3087"/>
              </a:solidFill>
            </a:endParaRPr>
          </a:p>
          <a:p>
            <a:pPr indent="0" lvl="0" marL="0" rtl="0" algn="l">
              <a:spcBef>
                <a:spcPts val="1200"/>
              </a:spcBef>
              <a:spcAft>
                <a:spcPts val="0"/>
              </a:spcAft>
              <a:buClr>
                <a:schemeClr val="dk2"/>
              </a:buClr>
              <a:buSzPts val="1100"/>
              <a:buFont typeface="Arial"/>
              <a:buNone/>
            </a:pPr>
            <a:r>
              <a:rPr lang="en-GB" sz="1900">
                <a:solidFill>
                  <a:srgbClr val="0A3087"/>
                </a:solidFill>
              </a:rPr>
              <a:t>The same events need to be listed under events attended and events organised for them to be correctly counted if you both organised and attended an event.</a:t>
            </a:r>
            <a:endParaRPr sz="1900">
              <a:solidFill>
                <a:srgbClr val="0A3087"/>
              </a:solidFill>
            </a:endParaRPr>
          </a:p>
          <a:p>
            <a:pPr indent="0" lvl="0" marL="0" rtl="0" algn="l">
              <a:spcBef>
                <a:spcPts val="16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Appreciation of ELSA International</a:t>
            </a:r>
            <a:endParaRPr sz="2820"/>
          </a:p>
        </p:txBody>
      </p:sp>
      <p:sp>
        <p:nvSpPr>
          <p:cNvPr id="174" name="Google Shape;17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solidFill>
                  <a:srgbClr val="0A3087"/>
                </a:solidFill>
              </a:rPr>
              <a:t>ELSA Delegations teams impression of the applicant as a person based on the whole application</a:t>
            </a:r>
            <a:endParaRPr sz="1900">
              <a:solidFill>
                <a:srgbClr val="0A3087"/>
              </a:solidFill>
            </a:endParaRPr>
          </a:p>
          <a:p>
            <a:pPr indent="0" lvl="0" marL="0" rtl="0" algn="l">
              <a:spcBef>
                <a:spcPts val="1600"/>
              </a:spcBef>
              <a:spcAft>
                <a:spcPts val="0"/>
              </a:spcAft>
              <a:buClr>
                <a:schemeClr val="dk2"/>
              </a:buClr>
              <a:buSzPts val="1100"/>
              <a:buFont typeface="Arial"/>
              <a:buNone/>
            </a:pPr>
            <a:r>
              <a:rPr lang="en-GB" sz="1900">
                <a:solidFill>
                  <a:srgbClr val="FF7400"/>
                </a:solidFill>
              </a:rPr>
              <a:t>If they are the kind of person that should be representing ELSA</a:t>
            </a:r>
            <a:endParaRPr sz="1900">
              <a:solidFill>
                <a:srgbClr val="FF7400"/>
              </a:solidFill>
            </a:endParaRPr>
          </a:p>
          <a:p>
            <a:pPr indent="0" lvl="0" marL="0" rtl="0" algn="l">
              <a:spcBef>
                <a:spcPts val="1600"/>
              </a:spcBef>
              <a:spcAft>
                <a:spcPts val="1600"/>
              </a:spcAft>
              <a:buClr>
                <a:schemeClr val="dk2"/>
              </a:buClr>
              <a:buSzPts val="1100"/>
              <a:buFont typeface="Arial"/>
              <a:buNone/>
            </a:pPr>
            <a:r>
              <a:rPr lang="en-GB" sz="1900">
                <a:solidFill>
                  <a:srgbClr val="0A3087"/>
                </a:solidFill>
              </a:rPr>
              <a:t>The motivation letter heavily affects this score</a:t>
            </a:r>
            <a:endParaRPr sz="1900">
              <a:solidFill>
                <a:srgbClr val="0A3087"/>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820"/>
              <a:t>Most common mistakes</a:t>
            </a:r>
            <a:endParaRPr sz="2820"/>
          </a:p>
        </p:txBody>
      </p:sp>
      <p:sp>
        <p:nvSpPr>
          <p:cNvPr id="180" name="Google Shape;180;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900"/>
              <a:t>No greeting in ML</a:t>
            </a:r>
            <a:endParaRPr sz="1900"/>
          </a:p>
          <a:p>
            <a:pPr indent="0" lvl="0" marL="0" rtl="0" algn="l">
              <a:spcBef>
                <a:spcPts val="1200"/>
              </a:spcBef>
              <a:spcAft>
                <a:spcPts val="0"/>
              </a:spcAft>
              <a:buNone/>
            </a:pPr>
            <a:r>
              <a:rPr lang="en-GB" sz="1900"/>
              <a:t>Elsa</a:t>
            </a:r>
            <a:endParaRPr sz="1900"/>
          </a:p>
          <a:p>
            <a:pPr indent="0" lvl="0" marL="0" rtl="0" algn="l">
              <a:spcBef>
                <a:spcPts val="1200"/>
              </a:spcBef>
              <a:spcAft>
                <a:spcPts val="0"/>
              </a:spcAft>
              <a:buNone/>
            </a:pPr>
            <a:r>
              <a:rPr lang="en-GB" sz="1900"/>
              <a:t>Thinking applicant will represent their NG or LG</a:t>
            </a:r>
            <a:endParaRPr sz="1900"/>
          </a:p>
          <a:p>
            <a:pPr indent="0" lvl="0" marL="0" rtl="0" algn="l">
              <a:spcBef>
                <a:spcPts val="1200"/>
              </a:spcBef>
              <a:spcAft>
                <a:spcPts val="0"/>
              </a:spcAft>
              <a:buNone/>
            </a:pPr>
            <a:r>
              <a:rPr lang="en-GB" sz="1900"/>
              <a:t>Listing achievements/grades in the ML</a:t>
            </a:r>
            <a:endParaRPr sz="1900"/>
          </a:p>
          <a:p>
            <a:pPr indent="0" lvl="0" marL="0" rtl="0" algn="l">
              <a:spcBef>
                <a:spcPts val="1200"/>
              </a:spcBef>
              <a:spcAft>
                <a:spcPts val="0"/>
              </a:spcAft>
              <a:buNone/>
            </a:pPr>
            <a:r>
              <a:rPr lang="en-GB" sz="1900"/>
              <a:t>Politicalness</a:t>
            </a:r>
            <a:endParaRPr sz="1900"/>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A3087"/>
      </a:dk1>
      <a:lt1>
        <a:srgbClr val="FFFFFF"/>
      </a:lt1>
      <a:dk2>
        <a:srgbClr val="000000"/>
      </a:dk2>
      <a:lt2>
        <a:srgbClr val="EEEEEE"/>
      </a:lt2>
      <a:accent1>
        <a:srgbClr val="0A3087"/>
      </a:accent1>
      <a:accent2>
        <a:srgbClr val="212121"/>
      </a:accent2>
      <a:accent3>
        <a:srgbClr val="FFFFFF"/>
      </a:accent3>
      <a:accent4>
        <a:srgbClr val="FF7400"/>
      </a:accent4>
      <a:accent5>
        <a:srgbClr val="07215F"/>
      </a:accent5>
      <a:accent6>
        <a:srgbClr val="FF8910"/>
      </a:accent6>
      <a:hlink>
        <a:srgbClr val="0A308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